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5" r:id="rId3"/>
  </p:sldMasterIdLst>
  <p:notesMasterIdLst>
    <p:notesMasterId r:id="rId17"/>
  </p:notesMasterIdLst>
  <p:sldIdLst>
    <p:sldId id="315" r:id="rId4"/>
    <p:sldId id="317" r:id="rId5"/>
    <p:sldId id="319" r:id="rId6"/>
    <p:sldId id="324" r:id="rId7"/>
    <p:sldId id="325" r:id="rId8"/>
    <p:sldId id="369" r:id="rId9"/>
    <p:sldId id="347" r:id="rId10"/>
    <p:sldId id="348" r:id="rId11"/>
    <p:sldId id="352" r:id="rId12"/>
    <p:sldId id="353" r:id="rId13"/>
    <p:sldId id="356" r:id="rId14"/>
    <p:sldId id="359" r:id="rId15"/>
    <p:sldId id="29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13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PlaceHolder 1"/>
          <p:cNvSpPr>
            <a:spLocks noGrp="1"/>
          </p:cNvSpPr>
          <p:nvPr>
            <p:ph type="body"/>
          </p:nvPr>
        </p:nvSpPr>
        <p:spPr>
          <a:xfrm>
            <a:off x="756000" y="5078520"/>
            <a:ext cx="6047640" cy="4811040"/>
          </a:xfrm>
          <a:prstGeom prst="rect">
            <a:avLst/>
          </a:prstGeom>
        </p:spPr>
        <p:txBody>
          <a:bodyPr lIns="0" tIns="0" rIns="0" bIns="0"/>
          <a:lstStyle/>
          <a:p>
            <a:r>
              <a:rPr lang="en-IN" sz="2000">
                <a:latin typeface="Arial"/>
              </a:rPr>
              <a:t>Click to edit the notes format</a:t>
            </a:r>
            <a:endParaRPr/>
          </a:p>
        </p:txBody>
      </p:sp>
      <p:sp>
        <p:nvSpPr>
          <p:cNvPr id="44" name="PlaceHolder 2"/>
          <p:cNvSpPr>
            <a:spLocks noGrp="1"/>
          </p:cNvSpPr>
          <p:nvPr>
            <p:ph type="hdr"/>
          </p:nvPr>
        </p:nvSpPr>
        <p:spPr>
          <a:xfrm>
            <a:off x="0" y="0"/>
            <a:ext cx="3280680" cy="534240"/>
          </a:xfrm>
          <a:prstGeom prst="rect">
            <a:avLst/>
          </a:prstGeom>
        </p:spPr>
        <p:txBody>
          <a:bodyPr lIns="0" tIns="0" rIns="0" bIns="0"/>
          <a:lstStyle/>
          <a:p>
            <a:r>
              <a:rPr lang="en-IN" sz="1400">
                <a:latin typeface="Times New Roman"/>
              </a:rPr>
              <a:t>&lt;header&gt;</a:t>
            </a:r>
            <a:endParaRPr/>
          </a:p>
        </p:txBody>
      </p:sp>
      <p:sp>
        <p:nvSpPr>
          <p:cNvPr id="45" name="PlaceHolder 3"/>
          <p:cNvSpPr>
            <a:spLocks noGrp="1"/>
          </p:cNvSpPr>
          <p:nvPr>
            <p:ph type="dt"/>
          </p:nvPr>
        </p:nvSpPr>
        <p:spPr>
          <a:xfrm>
            <a:off x="4278960" y="0"/>
            <a:ext cx="3280680" cy="534240"/>
          </a:xfrm>
          <a:prstGeom prst="rect">
            <a:avLst/>
          </a:prstGeom>
        </p:spPr>
        <p:txBody>
          <a:bodyPr lIns="0" tIns="0" rIns="0" bIns="0"/>
          <a:lstStyle/>
          <a:p>
            <a:pPr algn="r"/>
            <a:r>
              <a:rPr lang="en-IN" sz="1400">
                <a:latin typeface="Times New Roman"/>
              </a:rPr>
              <a:t>&lt;date/time&gt;</a:t>
            </a:r>
            <a:endParaRPr/>
          </a:p>
        </p:txBody>
      </p:sp>
      <p:sp>
        <p:nvSpPr>
          <p:cNvPr id="46" name="PlaceHolder 4"/>
          <p:cNvSpPr>
            <a:spLocks noGrp="1"/>
          </p:cNvSpPr>
          <p:nvPr>
            <p:ph type="ftr"/>
          </p:nvPr>
        </p:nvSpPr>
        <p:spPr>
          <a:xfrm>
            <a:off x="0" y="10157400"/>
            <a:ext cx="3280680" cy="534240"/>
          </a:xfrm>
          <a:prstGeom prst="rect">
            <a:avLst/>
          </a:prstGeom>
        </p:spPr>
        <p:txBody>
          <a:bodyPr lIns="0" tIns="0" rIns="0" bIns="0" anchor="b"/>
          <a:lstStyle/>
          <a:p>
            <a:r>
              <a:rPr lang="en-IN" sz="1400">
                <a:latin typeface="Times New Roman"/>
              </a:rPr>
              <a:t>&lt;footer&gt;</a:t>
            </a:r>
            <a:endParaRPr/>
          </a:p>
        </p:txBody>
      </p:sp>
      <p:sp>
        <p:nvSpPr>
          <p:cNvPr id="47" name="PlaceHolder 5"/>
          <p:cNvSpPr>
            <a:spLocks noGrp="1"/>
          </p:cNvSpPr>
          <p:nvPr>
            <p:ph type="sldNum"/>
          </p:nvPr>
        </p:nvSpPr>
        <p:spPr>
          <a:xfrm>
            <a:off x="4278960" y="10157400"/>
            <a:ext cx="3280680" cy="534240"/>
          </a:xfrm>
          <a:prstGeom prst="rect">
            <a:avLst/>
          </a:prstGeom>
        </p:spPr>
        <p:txBody>
          <a:bodyPr lIns="0" tIns="0" rIns="0" bIns="0" anchor="b"/>
          <a:lstStyle/>
          <a:p>
            <a:pPr algn="r"/>
            <a:fld id="{1BA4DDED-686A-43E1-B004-C789C7A80AAB}" type="slidenum">
              <a:rPr lang="en-IN" sz="1400">
                <a:latin typeface="Times New Roman"/>
              </a:rPr>
              <a:t>‹#›</a:t>
            </a:fld>
            <a:endParaRPr/>
          </a:p>
        </p:txBody>
      </p:sp>
    </p:spTree>
    <p:extLst>
      <p:ext uri="{BB962C8B-B14F-4D97-AF65-F5344CB8AC3E}">
        <p14:creationId xmlns:p14="http://schemas.microsoft.com/office/powerpoint/2010/main" val="23848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31" name="PlaceHolder 2"/>
          <p:cNvSpPr>
            <a:spLocks noGrp="1"/>
          </p:cNvSpPr>
          <p:nvPr>
            <p:ph type="body"/>
          </p:nvPr>
        </p:nvSpPr>
        <p:spPr>
          <a:xfrm>
            <a:off x="457200" y="1935000"/>
            <a:ext cx="8229240" cy="2093400"/>
          </a:xfrm>
          <a:prstGeom prst="rect">
            <a:avLst/>
          </a:prstGeom>
        </p:spPr>
        <p:txBody>
          <a:bodyPr lIns="0" tIns="0" rIns="0" bIns="0"/>
          <a:lstStyle/>
          <a:p>
            <a:endParaRPr/>
          </a:p>
        </p:txBody>
      </p:sp>
      <p:sp>
        <p:nvSpPr>
          <p:cNvPr id="32" name="PlaceHolder 3"/>
          <p:cNvSpPr>
            <a:spLocks noGrp="1"/>
          </p:cNvSpPr>
          <p:nvPr>
            <p:ph type="body"/>
          </p:nvPr>
        </p:nvSpPr>
        <p:spPr>
          <a:xfrm>
            <a:off x="457200" y="4227840"/>
            <a:ext cx="8229240" cy="209340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34"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35"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36" name="PlaceHolder 4"/>
          <p:cNvSpPr>
            <a:spLocks noGrp="1"/>
          </p:cNvSpPr>
          <p:nvPr>
            <p:ph type="body"/>
          </p:nvPr>
        </p:nvSpPr>
        <p:spPr>
          <a:xfrm>
            <a:off x="4674240" y="4227840"/>
            <a:ext cx="4015800" cy="2093400"/>
          </a:xfrm>
          <a:prstGeom prst="rect">
            <a:avLst/>
          </a:prstGeom>
        </p:spPr>
        <p:txBody>
          <a:bodyPr lIns="0" tIns="0" rIns="0" bIns="0"/>
          <a:lstStyle/>
          <a:p>
            <a:endParaRPr/>
          </a:p>
        </p:txBody>
      </p:sp>
      <p:sp>
        <p:nvSpPr>
          <p:cNvPr id="37" name="PlaceHolder 5"/>
          <p:cNvSpPr>
            <a:spLocks noGrp="1"/>
          </p:cNvSpPr>
          <p:nvPr>
            <p:ph type="body"/>
          </p:nvPr>
        </p:nvSpPr>
        <p:spPr>
          <a:xfrm>
            <a:off x="457200" y="4227840"/>
            <a:ext cx="4015800" cy="209340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39" name="PlaceHolder 2"/>
          <p:cNvSpPr>
            <a:spLocks noGrp="1"/>
          </p:cNvSpPr>
          <p:nvPr>
            <p:ph type="body"/>
          </p:nvPr>
        </p:nvSpPr>
        <p:spPr>
          <a:xfrm>
            <a:off x="457200" y="1935000"/>
            <a:ext cx="8229240" cy="4389120"/>
          </a:xfrm>
          <a:prstGeom prst="rect">
            <a:avLst/>
          </a:prstGeom>
        </p:spPr>
        <p:txBody>
          <a:bodyPr lIns="0" tIns="0" rIns="0" bIns="0"/>
          <a:lstStyle/>
          <a:p>
            <a:endParaRPr/>
          </a:p>
        </p:txBody>
      </p:sp>
      <p:sp>
        <p:nvSpPr>
          <p:cNvPr id="40" name="PlaceHolder 3"/>
          <p:cNvSpPr>
            <a:spLocks noGrp="1"/>
          </p:cNvSpPr>
          <p:nvPr>
            <p:ph type="body"/>
          </p:nvPr>
        </p:nvSpPr>
        <p:spPr>
          <a:xfrm>
            <a:off x="457200" y="1935000"/>
            <a:ext cx="8229240" cy="4389120"/>
          </a:xfrm>
          <a:prstGeom prst="rect">
            <a:avLst/>
          </a:prstGeom>
        </p:spPr>
        <p:txBody>
          <a:bodyPr lIns="0" tIns="0" rIns="0" bIns="0"/>
          <a:lstStyle/>
          <a:p>
            <a:endParaRPr/>
          </a:p>
        </p:txBody>
      </p:sp>
      <p:pic>
        <p:nvPicPr>
          <p:cNvPr id="41" name="Picture 40"/>
          <p:cNvPicPr/>
          <p:nvPr/>
        </p:nvPicPr>
        <p:blipFill>
          <a:blip r:embed="rId2"/>
          <a:stretch>
            <a:fillRect/>
          </a:stretch>
        </p:blipFill>
        <p:spPr>
          <a:xfrm>
            <a:off x="1821240" y="1935000"/>
            <a:ext cx="5500800" cy="4389120"/>
          </a:xfrm>
          <a:prstGeom prst="rect">
            <a:avLst/>
          </a:prstGeom>
          <a:ln>
            <a:noFill/>
          </a:ln>
        </p:spPr>
      </p:pic>
      <p:pic>
        <p:nvPicPr>
          <p:cNvPr id="42" name="Picture 41"/>
          <p:cNvPicPr/>
          <p:nvPr/>
        </p:nvPicPr>
        <p:blipFill>
          <a:blip r:embed="rId2"/>
          <a:stretch>
            <a:fillRect/>
          </a:stretch>
        </p:blipFill>
        <p:spPr>
          <a:xfrm>
            <a:off x="1821240" y="1935000"/>
            <a:ext cx="5500800" cy="438912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solidFill>
                  <a:srgbClr val="D1EAEE"/>
                </a:solidFill>
              </a:defRPr>
            </a:lvl1pPr>
          </a:lstStyle>
          <a:p>
            <a:pPr>
              <a:defRPr/>
            </a:pPr>
            <a:fld id="{0B0A4A49-16C4-4456-8531-98C5A3D4EC92}" type="datetime1">
              <a:rPr lang="en-US"/>
              <a:pPr>
                <a:defRPr/>
              </a:pPr>
              <a:t>1/12/2022</a:t>
            </a:fld>
            <a:endParaRPr lang="en-US"/>
          </a:p>
        </p:txBody>
      </p:sp>
      <p:sp>
        <p:nvSpPr>
          <p:cNvPr id="5" name="Footer Placeholder 18"/>
          <p:cNvSpPr>
            <a:spLocks noGrp="1"/>
          </p:cNvSpPr>
          <p:nvPr>
            <p:ph type="ftr" sz="quarter" idx="11"/>
          </p:nvPr>
        </p:nvSpPr>
        <p:spPr/>
        <p:txBody>
          <a:bodyPr/>
          <a:lstStyle>
            <a:lvl1pPr>
              <a:defRPr>
                <a:solidFill>
                  <a:srgbClr val="D1EAEE"/>
                </a:solidFill>
              </a:defRPr>
            </a:lvl1pPr>
          </a:lstStyle>
          <a:p>
            <a:pPr>
              <a:defRPr/>
            </a:pPr>
            <a:r>
              <a:rPr lang="en-US"/>
              <a:t>Jaipur National University, Jaipur</a:t>
            </a:r>
          </a:p>
        </p:txBody>
      </p:sp>
      <p:sp>
        <p:nvSpPr>
          <p:cNvPr id="6" name="Slide Number Placeholder 26"/>
          <p:cNvSpPr>
            <a:spLocks noGrp="1"/>
          </p:cNvSpPr>
          <p:nvPr>
            <p:ph type="sldNum" sz="quarter" idx="12"/>
          </p:nvPr>
        </p:nvSpPr>
        <p:spPr/>
        <p:txBody>
          <a:bodyPr/>
          <a:lstStyle>
            <a:lvl1pPr>
              <a:defRPr smtClean="0">
                <a:solidFill>
                  <a:srgbClr val="D1EAEE"/>
                </a:solidFill>
              </a:defRPr>
            </a:lvl1pPr>
          </a:lstStyle>
          <a:p>
            <a:pPr>
              <a:defRPr/>
            </a:pPr>
            <a:fld id="{DC9FA813-C8E1-4978-960A-0FB3B1A0E8B8}" type="slidenum">
              <a:rPr lang="en-US"/>
              <a:pPr>
                <a:defRPr/>
              </a:pPr>
              <a:t>‹#›</a:t>
            </a:fld>
            <a:endParaRPr lang="en-US"/>
          </a:p>
        </p:txBody>
      </p:sp>
    </p:spTree>
    <p:extLst>
      <p:ext uri="{BB962C8B-B14F-4D97-AF65-F5344CB8AC3E}">
        <p14:creationId xmlns:p14="http://schemas.microsoft.com/office/powerpoint/2010/main" val="1068935838"/>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D537AC4C-CE19-4A86-A711-AFF67773D95D}" type="datetime1">
              <a:rPr lang="en-US"/>
              <a:pPr>
                <a:defRPr/>
              </a:pPr>
              <a:t>1/12/2022</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8B5C5FEE-B7AA-40E1-A9A9-4E7AE79B89F1}" type="slidenum">
              <a:rPr lang="en-US"/>
              <a:pPr>
                <a:defRPr/>
              </a:pPr>
              <a:t>‹#›</a:t>
            </a:fld>
            <a:endParaRPr lang="en-US"/>
          </a:p>
        </p:txBody>
      </p:sp>
    </p:spTree>
    <p:extLst>
      <p:ext uri="{BB962C8B-B14F-4D97-AF65-F5344CB8AC3E}">
        <p14:creationId xmlns:p14="http://schemas.microsoft.com/office/powerpoint/2010/main" val="1967041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D1EAEE"/>
                </a:solidFill>
              </a:defRPr>
            </a:lvl1pPr>
          </a:lstStyle>
          <a:p>
            <a:pPr>
              <a:defRPr/>
            </a:pPr>
            <a:fld id="{EE54A8E2-0F49-4501-B719-81B98511F58F}" type="datetime1">
              <a:rPr lang="en-US"/>
              <a:pPr>
                <a:defRPr/>
              </a:pPr>
              <a:t>1/12/2022</a:t>
            </a:fld>
            <a:endParaRPr lang="en-US"/>
          </a:p>
        </p:txBody>
      </p:sp>
      <p:sp>
        <p:nvSpPr>
          <p:cNvPr id="5" name="Footer Placeholder 4"/>
          <p:cNvSpPr>
            <a:spLocks noGrp="1"/>
          </p:cNvSpPr>
          <p:nvPr>
            <p:ph type="ftr" sz="quarter" idx="11"/>
          </p:nvPr>
        </p:nvSpPr>
        <p:spPr/>
        <p:txBody>
          <a:bodyPr/>
          <a:lstStyle>
            <a:lvl1pPr>
              <a:defRPr>
                <a:solidFill>
                  <a:srgbClr val="D1EAEE"/>
                </a:solidFill>
              </a:defRPr>
            </a:lvl1pPr>
          </a:lstStyle>
          <a:p>
            <a:pPr>
              <a:defRPr/>
            </a:pPr>
            <a:r>
              <a:rPr lang="en-US"/>
              <a:t>Jaipur National University, Jaipur</a:t>
            </a:r>
          </a:p>
        </p:txBody>
      </p:sp>
      <p:sp>
        <p:nvSpPr>
          <p:cNvPr id="6" name="Slide Number Placeholder 5"/>
          <p:cNvSpPr>
            <a:spLocks noGrp="1"/>
          </p:cNvSpPr>
          <p:nvPr>
            <p:ph type="sldNum" sz="quarter" idx="12"/>
          </p:nvPr>
        </p:nvSpPr>
        <p:spPr/>
        <p:txBody>
          <a:bodyPr/>
          <a:lstStyle>
            <a:lvl1pPr>
              <a:defRPr smtClean="0">
                <a:solidFill>
                  <a:srgbClr val="D1EAEE"/>
                </a:solidFill>
              </a:defRPr>
            </a:lvl1pPr>
          </a:lstStyle>
          <a:p>
            <a:pPr>
              <a:defRPr/>
            </a:pPr>
            <a:fld id="{13C4049E-8B51-4E4E-9CEB-0DE9DE49AF0E}" type="slidenum">
              <a:rPr lang="en-US"/>
              <a:pPr>
                <a:defRPr/>
              </a:pPr>
              <a:t>‹#›</a:t>
            </a:fld>
            <a:endParaRPr lang="en-US"/>
          </a:p>
        </p:txBody>
      </p:sp>
    </p:spTree>
    <p:extLst>
      <p:ext uri="{BB962C8B-B14F-4D97-AF65-F5344CB8AC3E}">
        <p14:creationId xmlns:p14="http://schemas.microsoft.com/office/powerpoint/2010/main" val="418653179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603CF443-6A52-42DD-A957-A002B07E7089}" type="datetime1">
              <a:rPr lang="en-US"/>
              <a:pPr>
                <a:defRPr/>
              </a:pPr>
              <a:t>1/12/2022</a:t>
            </a:fld>
            <a:endParaRPr lang="en-US"/>
          </a:p>
        </p:txBody>
      </p:sp>
      <p:sp>
        <p:nvSpPr>
          <p:cNvPr id="6"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7" name="Slide Number Placeholder 17"/>
          <p:cNvSpPr>
            <a:spLocks noGrp="1"/>
          </p:cNvSpPr>
          <p:nvPr>
            <p:ph type="sldNum" sz="quarter" idx="12"/>
          </p:nvPr>
        </p:nvSpPr>
        <p:spPr/>
        <p:txBody>
          <a:bodyPr/>
          <a:lstStyle>
            <a:lvl1pPr>
              <a:defRPr/>
            </a:lvl1pPr>
          </a:lstStyle>
          <a:p>
            <a:pPr>
              <a:defRPr/>
            </a:pPr>
            <a:fld id="{DF22DB35-CE66-4D65-96CD-E2635F707DE3}" type="slidenum">
              <a:rPr lang="en-US"/>
              <a:pPr>
                <a:defRPr/>
              </a:pPr>
              <a:t>‹#›</a:t>
            </a:fld>
            <a:endParaRPr lang="en-US"/>
          </a:p>
        </p:txBody>
      </p:sp>
    </p:spTree>
    <p:extLst>
      <p:ext uri="{BB962C8B-B14F-4D97-AF65-F5344CB8AC3E}">
        <p14:creationId xmlns:p14="http://schemas.microsoft.com/office/powerpoint/2010/main" val="692711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1FEE0E7E-5AF3-49D1-BEA4-716DF31D79C2}" type="datetime1">
              <a:rPr lang="en-US"/>
              <a:pPr>
                <a:defRPr/>
              </a:pPr>
              <a:t>1/12/2022</a:t>
            </a:fld>
            <a:endParaRPr lang="en-US"/>
          </a:p>
        </p:txBody>
      </p:sp>
      <p:sp>
        <p:nvSpPr>
          <p:cNvPr id="8"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9" name="Slide Number Placeholder 17"/>
          <p:cNvSpPr>
            <a:spLocks noGrp="1"/>
          </p:cNvSpPr>
          <p:nvPr>
            <p:ph type="sldNum" sz="quarter" idx="12"/>
          </p:nvPr>
        </p:nvSpPr>
        <p:spPr/>
        <p:txBody>
          <a:bodyPr/>
          <a:lstStyle>
            <a:lvl1pPr>
              <a:defRPr/>
            </a:lvl1pPr>
          </a:lstStyle>
          <a:p>
            <a:pPr>
              <a:defRPr/>
            </a:pPr>
            <a:fld id="{7E7ADEC5-3E52-4CF2-916E-9D41A87C26C5}" type="slidenum">
              <a:rPr lang="en-US"/>
              <a:pPr>
                <a:defRPr/>
              </a:pPr>
              <a:t>‹#›</a:t>
            </a:fld>
            <a:endParaRPr lang="en-US"/>
          </a:p>
        </p:txBody>
      </p:sp>
    </p:spTree>
    <p:extLst>
      <p:ext uri="{BB962C8B-B14F-4D97-AF65-F5344CB8AC3E}">
        <p14:creationId xmlns:p14="http://schemas.microsoft.com/office/powerpoint/2010/main" val="151836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836A3FBE-FBC8-41AA-B79E-85131C71B478}" type="datetime1">
              <a:rPr lang="en-US"/>
              <a:pPr>
                <a:defRPr/>
              </a:pPr>
              <a:t>1/12/2022</a:t>
            </a:fld>
            <a:endParaRPr lang="en-US"/>
          </a:p>
        </p:txBody>
      </p:sp>
      <p:sp>
        <p:nvSpPr>
          <p:cNvPr id="4"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5" name="Slide Number Placeholder 17"/>
          <p:cNvSpPr>
            <a:spLocks noGrp="1"/>
          </p:cNvSpPr>
          <p:nvPr>
            <p:ph type="sldNum" sz="quarter" idx="12"/>
          </p:nvPr>
        </p:nvSpPr>
        <p:spPr/>
        <p:txBody>
          <a:bodyPr/>
          <a:lstStyle>
            <a:lvl1pPr>
              <a:defRPr/>
            </a:lvl1pPr>
          </a:lstStyle>
          <a:p>
            <a:pPr>
              <a:defRPr/>
            </a:pPr>
            <a:fld id="{0B69D38B-B3A8-4DB1-8C61-306FB00E6D66}" type="slidenum">
              <a:rPr lang="en-US"/>
              <a:pPr>
                <a:defRPr/>
              </a:pPr>
              <a:t>‹#›</a:t>
            </a:fld>
            <a:endParaRPr lang="en-US"/>
          </a:p>
        </p:txBody>
      </p:sp>
    </p:spTree>
    <p:extLst>
      <p:ext uri="{BB962C8B-B14F-4D97-AF65-F5344CB8AC3E}">
        <p14:creationId xmlns:p14="http://schemas.microsoft.com/office/powerpoint/2010/main" val="3503909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D609ACA3-77C4-4607-BCAA-FF5EF59DFAA1}" type="datetime1">
              <a:rPr lang="en-US"/>
              <a:pPr>
                <a:defRPr/>
              </a:pPr>
              <a:t>1/12/2022</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4" name="Slide Number Placeholder 17"/>
          <p:cNvSpPr>
            <a:spLocks noGrp="1"/>
          </p:cNvSpPr>
          <p:nvPr>
            <p:ph type="sldNum" sz="quarter" idx="12"/>
          </p:nvPr>
        </p:nvSpPr>
        <p:spPr/>
        <p:txBody>
          <a:bodyPr/>
          <a:lstStyle>
            <a:lvl1pPr>
              <a:defRPr/>
            </a:lvl1pPr>
          </a:lstStyle>
          <a:p>
            <a:pPr>
              <a:defRPr/>
            </a:pPr>
            <a:fld id="{86050BBA-66D0-41CB-81A9-58693C9A8297}" type="slidenum">
              <a:rPr lang="en-US"/>
              <a:pPr>
                <a:defRPr/>
              </a:pPr>
              <a:t>‹#›</a:t>
            </a:fld>
            <a:endParaRPr lang="en-US"/>
          </a:p>
        </p:txBody>
      </p:sp>
    </p:spTree>
    <p:extLst>
      <p:ext uri="{BB962C8B-B14F-4D97-AF65-F5344CB8AC3E}">
        <p14:creationId xmlns:p14="http://schemas.microsoft.com/office/powerpoint/2010/main" val="2879851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 name="PlaceHolder 2"/>
          <p:cNvSpPr>
            <a:spLocks noGrp="1"/>
          </p:cNvSpPr>
          <p:nvPr>
            <p:ph type="subTitle"/>
          </p:nvPr>
        </p:nvSpPr>
        <p:spPr>
          <a:xfrm>
            <a:off x="457200" y="1935000"/>
            <a:ext cx="8229240" cy="438948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8BC1A50A-CB99-4E39-A1E8-4850C9300446}" type="datetime1">
              <a:rPr lang="en-US"/>
              <a:pPr>
                <a:defRPr/>
              </a:pPr>
              <a:t>1/12/2022</a:t>
            </a:fld>
            <a:endParaRPr lang="en-US"/>
          </a:p>
        </p:txBody>
      </p:sp>
      <p:sp>
        <p:nvSpPr>
          <p:cNvPr id="6"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7" name="Slide Number Placeholder 17"/>
          <p:cNvSpPr>
            <a:spLocks noGrp="1"/>
          </p:cNvSpPr>
          <p:nvPr>
            <p:ph type="sldNum" sz="quarter" idx="12"/>
          </p:nvPr>
        </p:nvSpPr>
        <p:spPr/>
        <p:txBody>
          <a:bodyPr/>
          <a:lstStyle>
            <a:lvl1pPr>
              <a:defRPr/>
            </a:lvl1pPr>
          </a:lstStyle>
          <a:p>
            <a:pPr>
              <a:defRPr/>
            </a:pPr>
            <a:fld id="{D6018B7B-2C4C-4DEC-8580-02E18D4EE378}" type="slidenum">
              <a:rPr lang="en-US"/>
              <a:pPr>
                <a:defRPr/>
              </a:pPr>
              <a:t>‹#›</a:t>
            </a:fld>
            <a:endParaRPr lang="en-US"/>
          </a:p>
        </p:txBody>
      </p:sp>
    </p:spTree>
    <p:extLst>
      <p:ext uri="{BB962C8B-B14F-4D97-AF65-F5344CB8AC3E}">
        <p14:creationId xmlns:p14="http://schemas.microsoft.com/office/powerpoint/2010/main" val="1659264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0A7ACC4B-1CF3-4522-BC51-559DA91066A8}" type="datetime1">
              <a:rPr lang="en-US"/>
              <a:pPr>
                <a:defRPr/>
              </a:pPr>
              <a:t>1/12/2022</a:t>
            </a:fld>
            <a:endParaRPr lang="en-US"/>
          </a:p>
        </p:txBody>
      </p:sp>
      <p:sp>
        <p:nvSpPr>
          <p:cNvPr id="10" name="Footer Placeholder 5"/>
          <p:cNvSpPr>
            <a:spLocks noGrp="1"/>
          </p:cNvSpPr>
          <p:nvPr>
            <p:ph type="ftr" sz="quarter" idx="11"/>
          </p:nvPr>
        </p:nvSpPr>
        <p:spPr/>
        <p:txBody>
          <a:bodyPr/>
          <a:lstStyle>
            <a:lvl1pPr>
              <a:defRPr/>
            </a:lvl1pPr>
          </a:lstStyle>
          <a:p>
            <a:pPr>
              <a:defRPr/>
            </a:pPr>
            <a:r>
              <a:rPr lang="en-US"/>
              <a:t>Jaipur National University, Jaipur</a:t>
            </a:r>
          </a:p>
        </p:txBody>
      </p:sp>
      <p:sp>
        <p:nvSpPr>
          <p:cNvPr id="11" name="Slide Number Placeholder 6"/>
          <p:cNvSpPr>
            <a:spLocks noGrp="1"/>
          </p:cNvSpPr>
          <p:nvPr>
            <p:ph type="sldNum" sz="quarter" idx="12"/>
          </p:nvPr>
        </p:nvSpPr>
        <p:spPr>
          <a:xfrm>
            <a:off x="8077200" y="6356350"/>
            <a:ext cx="609600" cy="365125"/>
          </a:xfrm>
        </p:spPr>
        <p:txBody>
          <a:bodyPr/>
          <a:lstStyle>
            <a:lvl1pPr>
              <a:defRPr smtClean="0"/>
            </a:lvl1pPr>
          </a:lstStyle>
          <a:p>
            <a:pPr>
              <a:defRPr/>
            </a:pPr>
            <a:fld id="{07C65C6A-C895-42CE-BDDB-0945EF2B29BB}" type="slidenum">
              <a:rPr lang="en-US"/>
              <a:pPr>
                <a:defRPr/>
              </a:pPr>
              <a:t>‹#›</a:t>
            </a:fld>
            <a:endParaRPr lang="en-US"/>
          </a:p>
        </p:txBody>
      </p:sp>
    </p:spTree>
    <p:extLst>
      <p:ext uri="{BB962C8B-B14F-4D97-AF65-F5344CB8AC3E}">
        <p14:creationId xmlns:p14="http://schemas.microsoft.com/office/powerpoint/2010/main" val="2874780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48A41247-AC96-4402-8E53-D44879F5C709}" type="datetime1">
              <a:rPr lang="en-US"/>
              <a:pPr>
                <a:defRPr/>
              </a:pPr>
              <a:t>1/12/2022</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19C8E883-5174-46B4-B95F-F02CACA1D491}" type="slidenum">
              <a:rPr lang="en-US"/>
              <a:pPr>
                <a:defRPr/>
              </a:pPr>
              <a:t>‹#›</a:t>
            </a:fld>
            <a:endParaRPr lang="en-US"/>
          </a:p>
        </p:txBody>
      </p:sp>
    </p:spTree>
    <p:extLst>
      <p:ext uri="{BB962C8B-B14F-4D97-AF65-F5344CB8AC3E}">
        <p14:creationId xmlns:p14="http://schemas.microsoft.com/office/powerpoint/2010/main" val="38951363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5ABAF97E-0325-49EB-9A0A-E45F25EFC75E}" type="datetime1">
              <a:rPr lang="en-US"/>
              <a:pPr>
                <a:defRPr/>
              </a:pPr>
              <a:t>1/12/2022</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03CA1A95-D796-4F95-9198-B1016012D514}" type="slidenum">
              <a:rPr lang="en-US"/>
              <a:pPr>
                <a:defRPr/>
              </a:pPr>
              <a:t>‹#›</a:t>
            </a:fld>
            <a:endParaRPr lang="en-US"/>
          </a:p>
        </p:txBody>
      </p:sp>
    </p:spTree>
    <p:extLst>
      <p:ext uri="{BB962C8B-B14F-4D97-AF65-F5344CB8AC3E}">
        <p14:creationId xmlns:p14="http://schemas.microsoft.com/office/powerpoint/2010/main" val="2981447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solidFill>
                  <a:srgbClr val="D1EAEE"/>
                </a:solidFill>
              </a:defRPr>
            </a:lvl1pPr>
          </a:lstStyle>
          <a:p>
            <a:pPr>
              <a:defRPr/>
            </a:pPr>
            <a:fld id="{8ADBE38C-D4DE-49A9-8D94-88EF647D5F44}" type="datetime1">
              <a:rPr lang="en-US"/>
              <a:pPr>
                <a:defRPr/>
              </a:pPr>
              <a:t>1/12/2022</a:t>
            </a:fld>
            <a:endParaRPr lang="en-US"/>
          </a:p>
        </p:txBody>
      </p:sp>
      <p:sp>
        <p:nvSpPr>
          <p:cNvPr id="5" name="Footer Placeholder 18"/>
          <p:cNvSpPr>
            <a:spLocks noGrp="1"/>
          </p:cNvSpPr>
          <p:nvPr>
            <p:ph type="ftr" sz="quarter" idx="11"/>
          </p:nvPr>
        </p:nvSpPr>
        <p:spPr/>
        <p:txBody>
          <a:bodyPr/>
          <a:lstStyle>
            <a:lvl1pPr>
              <a:defRPr>
                <a:solidFill>
                  <a:srgbClr val="D1EAEE"/>
                </a:solidFill>
              </a:defRPr>
            </a:lvl1pPr>
          </a:lstStyle>
          <a:p>
            <a:pPr>
              <a:defRPr/>
            </a:pPr>
            <a:r>
              <a:rPr lang="en-US"/>
              <a:t>Jaipur National University, Jaipur</a:t>
            </a:r>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a:defRPr/>
            </a:pPr>
            <a:fld id="{57287490-9D49-459E-B772-E4639AD04D5D}" type="slidenum">
              <a:rPr lang="en-US"/>
              <a:pPr>
                <a:defRPr/>
              </a:pPr>
              <a:t>‹#›</a:t>
            </a:fld>
            <a:endParaRPr lang="en-US"/>
          </a:p>
        </p:txBody>
      </p:sp>
    </p:spTree>
    <p:extLst>
      <p:ext uri="{BB962C8B-B14F-4D97-AF65-F5344CB8AC3E}">
        <p14:creationId xmlns:p14="http://schemas.microsoft.com/office/powerpoint/2010/main" val="3896622800"/>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1E68A4A0-05C7-49E3-9C76-BA5FB21A3DB7}" type="datetime1">
              <a:rPr lang="en-US"/>
              <a:pPr>
                <a:defRPr/>
              </a:pPr>
              <a:t>1/12/2022</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988D3A4A-FE50-4A3A-94F0-FE1E6AFBCF7A}" type="slidenum">
              <a:rPr lang="en-US"/>
              <a:pPr>
                <a:defRPr/>
              </a:pPr>
              <a:t>‹#›</a:t>
            </a:fld>
            <a:endParaRPr lang="en-US"/>
          </a:p>
        </p:txBody>
      </p:sp>
    </p:spTree>
    <p:extLst>
      <p:ext uri="{BB962C8B-B14F-4D97-AF65-F5344CB8AC3E}">
        <p14:creationId xmlns:p14="http://schemas.microsoft.com/office/powerpoint/2010/main" val="17591981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D1EAEE"/>
                </a:solidFill>
              </a:defRPr>
            </a:lvl1pPr>
          </a:lstStyle>
          <a:p>
            <a:pPr>
              <a:defRPr/>
            </a:pPr>
            <a:fld id="{5893544A-F4CE-44A4-A379-63CE0F67E2A7}" type="datetime1">
              <a:rPr lang="en-US"/>
              <a:pPr>
                <a:defRPr/>
              </a:pPr>
              <a:t>1/12/2022</a:t>
            </a:fld>
            <a:endParaRPr lang="en-US"/>
          </a:p>
        </p:txBody>
      </p:sp>
      <p:sp>
        <p:nvSpPr>
          <p:cNvPr id="5" name="Footer Placeholder 4"/>
          <p:cNvSpPr>
            <a:spLocks noGrp="1"/>
          </p:cNvSpPr>
          <p:nvPr>
            <p:ph type="ftr" sz="quarter" idx="11"/>
          </p:nvPr>
        </p:nvSpPr>
        <p:spPr/>
        <p:txBody>
          <a:bodyPr/>
          <a:lstStyle>
            <a:lvl1pPr>
              <a:defRPr>
                <a:solidFill>
                  <a:srgbClr val="D1EAEE"/>
                </a:solidFill>
              </a:defRPr>
            </a:lvl1pPr>
          </a:lstStyle>
          <a:p>
            <a:pPr>
              <a:defRPr/>
            </a:pPr>
            <a:r>
              <a:rPr lang="en-US"/>
              <a:t>Jaipur National University, Jaipur</a:t>
            </a:r>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666C0824-8B86-412E-A44F-C2DA5547D100}" type="slidenum">
              <a:rPr lang="en-US"/>
              <a:pPr>
                <a:defRPr/>
              </a:pPr>
              <a:t>‹#›</a:t>
            </a:fld>
            <a:endParaRPr lang="en-US"/>
          </a:p>
        </p:txBody>
      </p:sp>
    </p:spTree>
    <p:extLst>
      <p:ext uri="{BB962C8B-B14F-4D97-AF65-F5344CB8AC3E}">
        <p14:creationId xmlns:p14="http://schemas.microsoft.com/office/powerpoint/2010/main" val="2806232075"/>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9FDD9A73-4B9E-4F4F-9EEE-B1D28BEA388E}" type="datetime1">
              <a:rPr lang="en-US"/>
              <a:pPr>
                <a:defRPr/>
              </a:pPr>
              <a:t>1/12/2022</a:t>
            </a:fld>
            <a:endParaRPr lang="en-US"/>
          </a:p>
        </p:txBody>
      </p:sp>
      <p:sp>
        <p:nvSpPr>
          <p:cNvPr id="6"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7" name="Slide Number Placeholder 17"/>
          <p:cNvSpPr>
            <a:spLocks noGrp="1"/>
          </p:cNvSpPr>
          <p:nvPr>
            <p:ph type="sldNum" sz="quarter" idx="12"/>
          </p:nvPr>
        </p:nvSpPr>
        <p:spPr/>
        <p:txBody>
          <a:bodyPr/>
          <a:lstStyle>
            <a:lvl1pPr>
              <a:defRPr/>
            </a:lvl1pPr>
          </a:lstStyle>
          <a:p>
            <a:pPr>
              <a:defRPr/>
            </a:pPr>
            <a:fld id="{839C12CD-1FDE-406E-BE55-BCDEECCA5D33}" type="slidenum">
              <a:rPr lang="en-US"/>
              <a:pPr>
                <a:defRPr/>
              </a:pPr>
              <a:t>‹#›</a:t>
            </a:fld>
            <a:endParaRPr lang="en-US"/>
          </a:p>
        </p:txBody>
      </p:sp>
    </p:spTree>
    <p:extLst>
      <p:ext uri="{BB962C8B-B14F-4D97-AF65-F5344CB8AC3E}">
        <p14:creationId xmlns:p14="http://schemas.microsoft.com/office/powerpoint/2010/main" val="34723039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1D9DFC55-AF7D-4A8A-8C54-69AEC9200E7F}" type="datetime1">
              <a:rPr lang="en-US"/>
              <a:pPr>
                <a:defRPr/>
              </a:pPr>
              <a:t>1/12/2022</a:t>
            </a:fld>
            <a:endParaRPr lang="en-US"/>
          </a:p>
        </p:txBody>
      </p:sp>
      <p:sp>
        <p:nvSpPr>
          <p:cNvPr id="8"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9" name="Slide Number Placeholder 17"/>
          <p:cNvSpPr>
            <a:spLocks noGrp="1"/>
          </p:cNvSpPr>
          <p:nvPr>
            <p:ph type="sldNum" sz="quarter" idx="12"/>
          </p:nvPr>
        </p:nvSpPr>
        <p:spPr/>
        <p:txBody>
          <a:bodyPr/>
          <a:lstStyle>
            <a:lvl1pPr>
              <a:defRPr/>
            </a:lvl1pPr>
          </a:lstStyle>
          <a:p>
            <a:pPr>
              <a:defRPr/>
            </a:pPr>
            <a:fld id="{6FAE3E6C-4CC0-42AD-845C-C17A6F05F594}" type="slidenum">
              <a:rPr lang="en-US"/>
              <a:pPr>
                <a:defRPr/>
              </a:pPr>
              <a:t>‹#›</a:t>
            </a:fld>
            <a:endParaRPr lang="en-US"/>
          </a:p>
        </p:txBody>
      </p:sp>
    </p:spTree>
    <p:extLst>
      <p:ext uri="{BB962C8B-B14F-4D97-AF65-F5344CB8AC3E}">
        <p14:creationId xmlns:p14="http://schemas.microsoft.com/office/powerpoint/2010/main" val="14516613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C02A163C-A0C5-4F65-BD98-5013D9759495}" type="datetime1">
              <a:rPr lang="en-US"/>
              <a:pPr>
                <a:defRPr/>
              </a:pPr>
              <a:t>1/12/2022</a:t>
            </a:fld>
            <a:endParaRPr lang="en-US"/>
          </a:p>
        </p:txBody>
      </p:sp>
      <p:sp>
        <p:nvSpPr>
          <p:cNvPr id="4"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5" name="Slide Number Placeholder 17"/>
          <p:cNvSpPr>
            <a:spLocks noGrp="1"/>
          </p:cNvSpPr>
          <p:nvPr>
            <p:ph type="sldNum" sz="quarter" idx="12"/>
          </p:nvPr>
        </p:nvSpPr>
        <p:spPr/>
        <p:txBody>
          <a:bodyPr/>
          <a:lstStyle>
            <a:lvl1pPr>
              <a:defRPr/>
            </a:lvl1pPr>
          </a:lstStyle>
          <a:p>
            <a:pPr>
              <a:defRPr/>
            </a:pPr>
            <a:fld id="{EEBA2104-7F4A-4475-964D-7FDD38FAB645}" type="slidenum">
              <a:rPr lang="en-US"/>
              <a:pPr>
                <a:defRPr/>
              </a:pPr>
              <a:t>‹#›</a:t>
            </a:fld>
            <a:endParaRPr lang="en-US"/>
          </a:p>
        </p:txBody>
      </p:sp>
    </p:spTree>
    <p:extLst>
      <p:ext uri="{BB962C8B-B14F-4D97-AF65-F5344CB8AC3E}">
        <p14:creationId xmlns:p14="http://schemas.microsoft.com/office/powerpoint/2010/main" val="1167925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2" name="PlaceHolder 2"/>
          <p:cNvSpPr>
            <a:spLocks noGrp="1"/>
          </p:cNvSpPr>
          <p:nvPr>
            <p:ph type="body"/>
          </p:nvPr>
        </p:nvSpPr>
        <p:spPr>
          <a:xfrm>
            <a:off x="457200" y="1935000"/>
            <a:ext cx="8229240" cy="438912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3189A6E6-E100-4EF2-BCA5-54D7A7DFFDC9}" type="datetime1">
              <a:rPr lang="en-US"/>
              <a:pPr>
                <a:defRPr/>
              </a:pPr>
              <a:t>1/12/2022</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4" name="Slide Number Placeholder 17"/>
          <p:cNvSpPr>
            <a:spLocks noGrp="1"/>
          </p:cNvSpPr>
          <p:nvPr>
            <p:ph type="sldNum" sz="quarter" idx="12"/>
          </p:nvPr>
        </p:nvSpPr>
        <p:spPr/>
        <p:txBody>
          <a:bodyPr/>
          <a:lstStyle>
            <a:lvl1pPr>
              <a:defRPr/>
            </a:lvl1pPr>
          </a:lstStyle>
          <a:p>
            <a:pPr>
              <a:defRPr/>
            </a:pPr>
            <a:fld id="{769FD985-E02C-4013-A320-6FC6BDB2CBF9}" type="slidenum">
              <a:rPr lang="en-US"/>
              <a:pPr>
                <a:defRPr/>
              </a:pPr>
              <a:t>‹#›</a:t>
            </a:fld>
            <a:endParaRPr lang="en-US"/>
          </a:p>
        </p:txBody>
      </p:sp>
    </p:spTree>
    <p:extLst>
      <p:ext uri="{BB962C8B-B14F-4D97-AF65-F5344CB8AC3E}">
        <p14:creationId xmlns:p14="http://schemas.microsoft.com/office/powerpoint/2010/main" val="1510227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CA6DD69F-5458-487F-B0D1-B105DD914BB4}" type="datetime1">
              <a:rPr lang="en-US"/>
              <a:pPr>
                <a:defRPr/>
              </a:pPr>
              <a:t>1/12/2022</a:t>
            </a:fld>
            <a:endParaRPr lang="en-US"/>
          </a:p>
        </p:txBody>
      </p:sp>
      <p:sp>
        <p:nvSpPr>
          <p:cNvPr id="6"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7" name="Slide Number Placeholder 17"/>
          <p:cNvSpPr>
            <a:spLocks noGrp="1"/>
          </p:cNvSpPr>
          <p:nvPr>
            <p:ph type="sldNum" sz="quarter" idx="12"/>
          </p:nvPr>
        </p:nvSpPr>
        <p:spPr/>
        <p:txBody>
          <a:bodyPr/>
          <a:lstStyle>
            <a:lvl1pPr>
              <a:defRPr/>
            </a:lvl1pPr>
          </a:lstStyle>
          <a:p>
            <a:pPr>
              <a:defRPr/>
            </a:pPr>
            <a:fld id="{6984C32D-DFC8-45E0-8C5F-482674ABBFE6}" type="slidenum">
              <a:rPr lang="en-US"/>
              <a:pPr>
                <a:defRPr/>
              </a:pPr>
              <a:t>‹#›</a:t>
            </a:fld>
            <a:endParaRPr lang="en-US"/>
          </a:p>
        </p:txBody>
      </p:sp>
    </p:spTree>
    <p:extLst>
      <p:ext uri="{BB962C8B-B14F-4D97-AF65-F5344CB8AC3E}">
        <p14:creationId xmlns:p14="http://schemas.microsoft.com/office/powerpoint/2010/main" val="2768980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20DCE251-ED33-4D7C-9C2F-23214FA950F9}" type="datetime1">
              <a:rPr lang="en-US"/>
              <a:pPr>
                <a:defRPr/>
              </a:pPr>
              <a:t>1/12/2022</a:t>
            </a:fld>
            <a:endParaRPr lang="en-US"/>
          </a:p>
        </p:txBody>
      </p:sp>
      <p:sp>
        <p:nvSpPr>
          <p:cNvPr id="10" name="Footer Placeholder 5"/>
          <p:cNvSpPr>
            <a:spLocks noGrp="1"/>
          </p:cNvSpPr>
          <p:nvPr>
            <p:ph type="ftr" sz="quarter" idx="11"/>
          </p:nvPr>
        </p:nvSpPr>
        <p:spPr/>
        <p:txBody>
          <a:bodyPr/>
          <a:lstStyle>
            <a:lvl1pPr>
              <a:defRPr/>
            </a:lvl1pPr>
          </a:lstStyle>
          <a:p>
            <a:pPr>
              <a:defRPr/>
            </a:pPr>
            <a:r>
              <a:rPr lang="en-US"/>
              <a:t>Jaipur National University, Jaipur</a:t>
            </a:r>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C82F1C4B-B6F3-4D79-95D2-57D08C767C85}" type="slidenum">
              <a:rPr lang="en-US"/>
              <a:pPr>
                <a:defRPr/>
              </a:pPr>
              <a:t>‹#›</a:t>
            </a:fld>
            <a:endParaRPr lang="en-US"/>
          </a:p>
        </p:txBody>
      </p:sp>
    </p:spTree>
    <p:extLst>
      <p:ext uri="{BB962C8B-B14F-4D97-AF65-F5344CB8AC3E}">
        <p14:creationId xmlns:p14="http://schemas.microsoft.com/office/powerpoint/2010/main" val="382116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098D1F25-7C08-4D05-9016-32686BC31241}" type="datetime1">
              <a:rPr lang="en-US"/>
              <a:pPr>
                <a:defRPr/>
              </a:pPr>
              <a:t>1/12/2022</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C14C508B-C831-4666-994A-ACF7F604999E}" type="slidenum">
              <a:rPr lang="en-US"/>
              <a:pPr>
                <a:defRPr/>
              </a:pPr>
              <a:t>‹#›</a:t>
            </a:fld>
            <a:endParaRPr lang="en-US"/>
          </a:p>
        </p:txBody>
      </p:sp>
    </p:spTree>
    <p:extLst>
      <p:ext uri="{BB962C8B-B14F-4D97-AF65-F5344CB8AC3E}">
        <p14:creationId xmlns:p14="http://schemas.microsoft.com/office/powerpoint/2010/main" val="2812345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444926B6-60AD-44C1-81CE-33DEC5C15370}" type="datetime1">
              <a:rPr lang="en-US"/>
              <a:pPr>
                <a:defRPr/>
              </a:pPr>
              <a:t>1/12/2022</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8BA79585-1710-42FC-B8DD-75F8FCC87B60}" type="slidenum">
              <a:rPr lang="en-US"/>
              <a:pPr>
                <a:defRPr/>
              </a:pPr>
              <a:t>‹#›</a:t>
            </a:fld>
            <a:endParaRPr lang="en-US"/>
          </a:p>
        </p:txBody>
      </p:sp>
    </p:spTree>
    <p:extLst>
      <p:ext uri="{BB962C8B-B14F-4D97-AF65-F5344CB8AC3E}">
        <p14:creationId xmlns:p14="http://schemas.microsoft.com/office/powerpoint/2010/main" val="2415257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4" name="PlaceHolder 2"/>
          <p:cNvSpPr>
            <a:spLocks noGrp="1"/>
          </p:cNvSpPr>
          <p:nvPr>
            <p:ph type="body"/>
          </p:nvPr>
        </p:nvSpPr>
        <p:spPr>
          <a:xfrm>
            <a:off x="457200" y="1935000"/>
            <a:ext cx="4015800" cy="4389120"/>
          </a:xfrm>
          <a:prstGeom prst="rect">
            <a:avLst/>
          </a:prstGeom>
        </p:spPr>
        <p:txBody>
          <a:bodyPr lIns="0" tIns="0" rIns="0" bIns="0"/>
          <a:lstStyle/>
          <a:p>
            <a:endParaRPr/>
          </a:p>
        </p:txBody>
      </p:sp>
      <p:sp>
        <p:nvSpPr>
          <p:cNvPr id="15" name="PlaceHolder 3"/>
          <p:cNvSpPr>
            <a:spLocks noGrp="1"/>
          </p:cNvSpPr>
          <p:nvPr>
            <p:ph type="body"/>
          </p:nvPr>
        </p:nvSpPr>
        <p:spPr>
          <a:xfrm>
            <a:off x="4674240" y="1935000"/>
            <a:ext cx="4015800" cy="438912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704880"/>
            <a:ext cx="8229240" cy="52981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9"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20" name="PlaceHolder 3"/>
          <p:cNvSpPr>
            <a:spLocks noGrp="1"/>
          </p:cNvSpPr>
          <p:nvPr>
            <p:ph type="body"/>
          </p:nvPr>
        </p:nvSpPr>
        <p:spPr>
          <a:xfrm>
            <a:off x="457200" y="4227840"/>
            <a:ext cx="4015800" cy="2093400"/>
          </a:xfrm>
          <a:prstGeom prst="rect">
            <a:avLst/>
          </a:prstGeom>
        </p:spPr>
        <p:txBody>
          <a:bodyPr lIns="0" tIns="0" rIns="0" bIns="0"/>
          <a:lstStyle/>
          <a:p>
            <a:endParaRPr/>
          </a:p>
        </p:txBody>
      </p:sp>
      <p:sp>
        <p:nvSpPr>
          <p:cNvPr id="21" name="PlaceHolder 4"/>
          <p:cNvSpPr>
            <a:spLocks noGrp="1"/>
          </p:cNvSpPr>
          <p:nvPr>
            <p:ph type="body"/>
          </p:nvPr>
        </p:nvSpPr>
        <p:spPr>
          <a:xfrm>
            <a:off x="4674240" y="1935000"/>
            <a:ext cx="4015800" cy="438912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23" name="PlaceHolder 2"/>
          <p:cNvSpPr>
            <a:spLocks noGrp="1"/>
          </p:cNvSpPr>
          <p:nvPr>
            <p:ph type="body"/>
          </p:nvPr>
        </p:nvSpPr>
        <p:spPr>
          <a:xfrm>
            <a:off x="457200" y="1935000"/>
            <a:ext cx="4015800" cy="4389120"/>
          </a:xfrm>
          <a:prstGeom prst="rect">
            <a:avLst/>
          </a:prstGeom>
        </p:spPr>
        <p:txBody>
          <a:bodyPr lIns="0" tIns="0" rIns="0" bIns="0"/>
          <a:lstStyle/>
          <a:p>
            <a:endParaRPr/>
          </a:p>
        </p:txBody>
      </p:sp>
      <p:sp>
        <p:nvSpPr>
          <p:cNvPr id="24"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25" name="PlaceHolder 4"/>
          <p:cNvSpPr>
            <a:spLocks noGrp="1"/>
          </p:cNvSpPr>
          <p:nvPr>
            <p:ph type="body"/>
          </p:nvPr>
        </p:nvSpPr>
        <p:spPr>
          <a:xfrm>
            <a:off x="4674240" y="4227840"/>
            <a:ext cx="4015800" cy="209340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27"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28"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29" name="PlaceHolder 4"/>
          <p:cNvSpPr>
            <a:spLocks noGrp="1"/>
          </p:cNvSpPr>
          <p:nvPr>
            <p:ph type="body"/>
          </p:nvPr>
        </p:nvSpPr>
        <p:spPr>
          <a:xfrm>
            <a:off x="457200" y="4227840"/>
            <a:ext cx="8229240" cy="209340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tile/>
        </a:blipFill>
        <a:effectLst/>
      </p:bgPr>
    </p:bg>
    <p:spTree>
      <p:nvGrpSpPr>
        <p:cNvPr id="1" name=""/>
        <p:cNvGrpSpPr/>
        <p:nvPr/>
      </p:nvGrpSpPr>
      <p:grpSpPr>
        <a:xfrm>
          <a:off x="0" y="0"/>
          <a:ext cx="0" cy="0"/>
          <a:chOff x="0" y="0"/>
          <a:chExt cx="0" cy="0"/>
        </a:xfrm>
      </p:grpSpPr>
      <p:sp>
        <p:nvSpPr>
          <p:cNvPr id="9" name="CustomShape 1"/>
          <p:cNvSpPr/>
          <p:nvPr/>
        </p:nvSpPr>
        <p:spPr>
          <a:xfrm>
            <a:off x="-9360" y="-7920"/>
            <a:ext cx="9162720" cy="1041120"/>
          </a:xfrm>
          <a:prstGeom prst="rect">
            <a:avLst/>
          </a:prstGeom>
          <a:gradFill>
            <a:gsLst>
              <a:gs pos="0">
                <a:srgbClr val="0074A0"/>
              </a:gs>
              <a:gs pos="100000">
                <a:srgbClr val="00C4CD"/>
              </a:gs>
            </a:gsLst>
            <a:lin ang="5400000"/>
          </a:gradFill>
          <a:ln w="9360">
            <a:noFill/>
          </a:ln>
        </p:spPr>
      </p:sp>
      <p:sp>
        <p:nvSpPr>
          <p:cNvPr id="10" name="CustomShape 2"/>
          <p:cNvSpPr/>
          <p:nvPr/>
        </p:nvSpPr>
        <p:spPr>
          <a:xfrm>
            <a:off x="4381560" y="-7920"/>
            <a:ext cx="4762080" cy="637920"/>
          </a:xfrm>
          <a:prstGeom prst="rect">
            <a:avLst/>
          </a:prstGeom>
          <a:gradFill>
            <a:gsLst>
              <a:gs pos="0">
                <a:srgbClr val="008ABF"/>
              </a:gs>
              <a:gs pos="100000">
                <a:srgbClr val="00A0A8"/>
              </a:gs>
            </a:gsLst>
            <a:lin ang="16200000"/>
          </a:gradFill>
          <a:ln w="9360">
            <a:noFill/>
          </a:ln>
        </p:spPr>
      </p:sp>
      <p:sp>
        <p:nvSpPr>
          <p:cNvPr id="2" name="CustomShape 3"/>
          <p:cNvSpPr/>
          <p:nvPr/>
        </p:nvSpPr>
        <p:spPr>
          <a:xfrm rot="21436200">
            <a:off x="-18720" y="203040"/>
            <a:ext cx="9162720" cy="647280"/>
          </a:xfrm>
          <a:prstGeom prst="rect">
            <a:avLst/>
          </a:prstGeom>
          <a:noFill/>
          <a:ln w="10800">
            <a:solidFill>
              <a:srgbClr val="09B7BF"/>
            </a:solidFill>
            <a:round/>
          </a:ln>
        </p:spPr>
      </p:sp>
      <p:sp>
        <p:nvSpPr>
          <p:cNvPr id="3" name="CustomShape 4"/>
          <p:cNvSpPr/>
          <p:nvPr/>
        </p:nvSpPr>
        <p:spPr>
          <a:xfrm rot="21436200">
            <a:off x="-14040" y="276480"/>
            <a:ext cx="9175320" cy="528840"/>
          </a:xfrm>
          <a:prstGeom prst="rect">
            <a:avLst/>
          </a:prstGeom>
          <a:noFill/>
          <a:ln w="9360">
            <a:solidFill>
              <a:srgbClr val="0F6FC6"/>
            </a:solidFill>
            <a:round/>
          </a:ln>
        </p:spPr>
      </p:sp>
      <p:sp>
        <p:nvSpPr>
          <p:cNvPr id="4" name="PlaceHolder 5"/>
          <p:cNvSpPr>
            <a:spLocks noGrp="1"/>
          </p:cNvSpPr>
          <p:nvPr>
            <p:ph type="title"/>
          </p:nvPr>
        </p:nvSpPr>
        <p:spPr>
          <a:xfrm>
            <a:off x="457200" y="704880"/>
            <a:ext cx="8229240" cy="1142640"/>
          </a:xfrm>
          <a:prstGeom prst="rect">
            <a:avLst/>
          </a:prstGeom>
        </p:spPr>
        <p:txBody>
          <a:bodyPr lIns="0" rIns="0" bIns="0" anchor="b"/>
          <a:lstStyle/>
          <a:p>
            <a:pPr>
              <a:lnSpc>
                <a:spcPct val="100000"/>
              </a:lnSpc>
            </a:pPr>
            <a:r>
              <a:rPr lang="en-US" sz="5000">
                <a:solidFill>
                  <a:srgbClr val="04617B"/>
                </a:solidFill>
                <a:latin typeface="Calibri"/>
              </a:rPr>
              <a:t>Click to edit the title text formatClick to edit Master title style</a:t>
            </a:r>
            <a:endParaRPr/>
          </a:p>
        </p:txBody>
      </p:sp>
      <p:sp>
        <p:nvSpPr>
          <p:cNvPr id="5" name="PlaceHolder 6"/>
          <p:cNvSpPr>
            <a:spLocks noGrp="1"/>
          </p:cNvSpPr>
          <p:nvPr>
            <p:ph type="body"/>
          </p:nvPr>
        </p:nvSpPr>
        <p:spPr>
          <a:xfrm>
            <a:off x="457200" y="1935000"/>
            <a:ext cx="8229240" cy="4389120"/>
          </a:xfrm>
          <a:prstGeom prst="rect">
            <a:avLst/>
          </a:prstGeom>
        </p:spPr>
        <p:txBody>
          <a:bodyPr/>
          <a:lstStyle/>
          <a:p>
            <a:pPr>
              <a:buSzPct val="45000"/>
              <a:buFont typeface="StarSymbol"/>
              <a:buChar char=""/>
            </a:pPr>
            <a:r>
              <a:rPr lang="en-US" sz="2600">
                <a:solidFill>
                  <a:srgbClr val="000000"/>
                </a:solidFill>
                <a:latin typeface="Constantia"/>
              </a:rPr>
              <a:t>Click to edit the outline text format</a:t>
            </a:r>
            <a:endParaRPr/>
          </a:p>
          <a:p>
            <a:pPr lvl="1">
              <a:buSzPct val="75000"/>
              <a:buFont typeface="StarSymbol"/>
              <a:buChar char=""/>
            </a:pPr>
            <a:r>
              <a:rPr lang="en-US" sz="2600">
                <a:solidFill>
                  <a:srgbClr val="000000"/>
                </a:solidFill>
                <a:latin typeface="Constantia"/>
              </a:rPr>
              <a:t>Second Outline Level</a:t>
            </a:r>
            <a:endParaRPr/>
          </a:p>
          <a:p>
            <a:pPr lvl="2">
              <a:buSzPct val="45000"/>
              <a:buFont typeface="StarSymbol"/>
              <a:buChar char=""/>
            </a:pPr>
            <a:r>
              <a:rPr lang="en-US" sz="2600">
                <a:solidFill>
                  <a:srgbClr val="000000"/>
                </a:solidFill>
                <a:latin typeface="Constantia"/>
              </a:rPr>
              <a:t>Third Outline Level</a:t>
            </a:r>
            <a:endParaRPr/>
          </a:p>
          <a:p>
            <a:pPr lvl="3">
              <a:buSzPct val="75000"/>
              <a:buFont typeface="StarSymbol"/>
              <a:buChar char=""/>
            </a:pPr>
            <a:r>
              <a:rPr lang="en-US" sz="2600">
                <a:solidFill>
                  <a:srgbClr val="000000"/>
                </a:solidFill>
                <a:latin typeface="Constantia"/>
              </a:rPr>
              <a:t>Fourth Outline Level</a:t>
            </a:r>
            <a:endParaRPr/>
          </a:p>
          <a:p>
            <a:pPr lvl="4">
              <a:buSzPct val="45000"/>
              <a:buFont typeface="StarSymbol"/>
              <a:buChar char=""/>
            </a:pPr>
            <a:r>
              <a:rPr lang="en-US" sz="2600">
                <a:solidFill>
                  <a:srgbClr val="000000"/>
                </a:solidFill>
                <a:latin typeface="Constantia"/>
              </a:rPr>
              <a:t>Fifth Outline Level</a:t>
            </a:r>
            <a:endParaRPr/>
          </a:p>
          <a:p>
            <a:pPr lvl="5">
              <a:buSzPct val="45000"/>
              <a:buFont typeface="StarSymbol"/>
              <a:buChar char=""/>
            </a:pPr>
            <a:r>
              <a:rPr lang="en-US" sz="2600">
                <a:solidFill>
                  <a:srgbClr val="000000"/>
                </a:solidFill>
                <a:latin typeface="Constantia"/>
              </a:rPr>
              <a:t>Sixth Outline Level</a:t>
            </a:r>
            <a:endParaRPr/>
          </a:p>
          <a:p>
            <a:pPr>
              <a:lnSpc>
                <a:spcPct val="100000"/>
              </a:lnSpc>
              <a:buSzPct val="95000"/>
              <a:buFont typeface="Wingdings 2" charset="2"/>
              <a:buChar char=""/>
            </a:pPr>
            <a:r>
              <a:rPr lang="en-US" sz="2600">
                <a:solidFill>
                  <a:srgbClr val="000000"/>
                </a:solidFill>
                <a:latin typeface="Constantia"/>
              </a:rPr>
              <a:t>Seventh Outline LevelClick to edit Master text styles</a:t>
            </a:r>
            <a:endParaRPr/>
          </a:p>
          <a:p>
            <a:pPr lvl="1">
              <a:lnSpc>
                <a:spcPct val="100000"/>
              </a:lnSpc>
              <a:buSzPct val="85000"/>
              <a:buFont typeface="Wingdings 2" charset="2"/>
              <a:buChar char=""/>
            </a:pPr>
            <a:r>
              <a:rPr lang="en-US" sz="2400">
                <a:solidFill>
                  <a:srgbClr val="000000"/>
                </a:solidFill>
                <a:latin typeface="Constantia"/>
              </a:rPr>
              <a:t>Second level</a:t>
            </a:r>
            <a:endParaRPr/>
          </a:p>
          <a:p>
            <a:pPr lvl="2">
              <a:lnSpc>
                <a:spcPct val="100000"/>
              </a:lnSpc>
              <a:buSzPct val="70000"/>
              <a:buFont typeface="Wingdings 2" charset="2"/>
              <a:buChar char=""/>
            </a:pPr>
            <a:r>
              <a:rPr lang="en-US" sz="2100">
                <a:solidFill>
                  <a:srgbClr val="000000"/>
                </a:solidFill>
                <a:latin typeface="Constantia"/>
              </a:rPr>
              <a:t>Third level</a:t>
            </a:r>
            <a:endParaRPr/>
          </a:p>
          <a:p>
            <a:pPr lvl="3">
              <a:lnSpc>
                <a:spcPct val="100000"/>
              </a:lnSpc>
              <a:buSzPct val="65000"/>
              <a:buFont typeface="Wingdings 2" charset="2"/>
              <a:buChar char=""/>
            </a:pPr>
            <a:r>
              <a:rPr lang="en-US" sz="2000">
                <a:solidFill>
                  <a:srgbClr val="000000"/>
                </a:solidFill>
                <a:latin typeface="Constantia"/>
              </a:rPr>
              <a:t>Fourth level</a:t>
            </a:r>
            <a:endParaRPr/>
          </a:p>
          <a:p>
            <a:pPr lvl="4">
              <a:lnSpc>
                <a:spcPct val="100000"/>
              </a:lnSpc>
              <a:buSzPct val="65000"/>
              <a:buFont typeface="Wingdings 2" charset="2"/>
              <a:buChar char=""/>
            </a:pPr>
            <a:r>
              <a:rPr lang="en-US" sz="2000">
                <a:solidFill>
                  <a:srgbClr val="000000"/>
                </a:solidFill>
                <a:latin typeface="Constantia"/>
              </a:rPr>
              <a:t>Fifth level</a:t>
            </a:r>
            <a:endParaRPr/>
          </a:p>
        </p:txBody>
      </p:sp>
      <p:sp>
        <p:nvSpPr>
          <p:cNvPr id="6" name="PlaceHolder 7"/>
          <p:cNvSpPr>
            <a:spLocks noGrp="1"/>
          </p:cNvSpPr>
          <p:nvPr>
            <p:ph type="dt"/>
          </p:nvPr>
        </p:nvSpPr>
        <p:spPr>
          <a:xfrm>
            <a:off x="457200" y="6356520"/>
            <a:ext cx="2133360" cy="364680"/>
          </a:xfrm>
          <a:prstGeom prst="rect">
            <a:avLst/>
          </a:prstGeom>
        </p:spPr>
        <p:txBody>
          <a:bodyPr lIns="0" tIns="0" rIns="0" bIns="0" anchor="b"/>
          <a:lstStyle/>
          <a:p>
            <a:pPr>
              <a:lnSpc>
                <a:spcPct val="100000"/>
              </a:lnSpc>
            </a:pPr>
            <a:r>
              <a:rPr lang="en-IN" sz="1200">
                <a:solidFill>
                  <a:srgbClr val="045C75"/>
                </a:solidFill>
                <a:latin typeface="Constantia"/>
              </a:rPr>
              <a:t>19/05/18</a:t>
            </a:r>
            <a:endParaRPr/>
          </a:p>
        </p:txBody>
      </p:sp>
      <p:sp>
        <p:nvSpPr>
          <p:cNvPr id="7" name="PlaceHolder 8"/>
          <p:cNvSpPr>
            <a:spLocks noGrp="1"/>
          </p:cNvSpPr>
          <p:nvPr>
            <p:ph type="ftr"/>
          </p:nvPr>
        </p:nvSpPr>
        <p:spPr>
          <a:xfrm>
            <a:off x="2666880" y="6356520"/>
            <a:ext cx="3352320" cy="364680"/>
          </a:xfrm>
          <a:prstGeom prst="rect">
            <a:avLst/>
          </a:prstGeom>
        </p:spPr>
        <p:txBody>
          <a:bodyPr lIns="0" tIns="0" rIns="0" bIns="0" anchor="b"/>
          <a:lstStyle/>
          <a:p>
            <a:pPr>
              <a:lnSpc>
                <a:spcPct val="100000"/>
              </a:lnSpc>
            </a:pPr>
            <a:r>
              <a:rPr lang="en-IN" sz="1200">
                <a:solidFill>
                  <a:srgbClr val="045C75"/>
                </a:solidFill>
                <a:latin typeface="Constantia"/>
              </a:rPr>
              <a:t>Jaipur National University, Jaipur</a:t>
            </a:r>
            <a:endParaRPr/>
          </a:p>
        </p:txBody>
      </p:sp>
      <p:sp>
        <p:nvSpPr>
          <p:cNvPr id="8" name="PlaceHolder 9"/>
          <p:cNvSpPr>
            <a:spLocks noGrp="1"/>
          </p:cNvSpPr>
          <p:nvPr>
            <p:ph type="sldNum"/>
          </p:nvPr>
        </p:nvSpPr>
        <p:spPr>
          <a:xfrm>
            <a:off x="7924680" y="6356520"/>
            <a:ext cx="761760" cy="364680"/>
          </a:xfrm>
          <a:prstGeom prst="rect">
            <a:avLst/>
          </a:prstGeom>
        </p:spPr>
        <p:txBody>
          <a:bodyPr lIns="0" tIns="0" rIns="0" bIns="0" anchor="b"/>
          <a:lstStyle/>
          <a:p>
            <a:pPr>
              <a:lnSpc>
                <a:spcPct val="100000"/>
              </a:lnSpc>
            </a:pPr>
            <a:fld id="{7F9D2E82-5BF0-4D7A-A492-3F0A401E0928}" type="slidenum">
              <a:rPr lang="en-IN" sz="1200">
                <a:solidFill>
                  <a:srgbClr val="045C75"/>
                </a:solidFill>
                <a:latin typeface="Constantia"/>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defRPr/>
            </a:pPr>
            <a:fld id="{00278F10-0256-4456-BE6E-B7BE3AAD0020}" type="datetime1">
              <a:rPr lang="en-US"/>
              <a:pPr fontAlgn="base">
                <a:spcBef>
                  <a:spcPct val="0"/>
                </a:spcBef>
                <a:spcAft>
                  <a:spcPct val="0"/>
                </a:spcAft>
                <a:defRPr/>
              </a:pPr>
              <a:t>1/12/2022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defRPr/>
            </a:pPr>
            <a:r>
              <a:rPr lang="en-US"/>
              <a:t>Jaipur National University, Jaipur</a:t>
            </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045C75"/>
                </a:solidFill>
                <a:latin typeface="Constantia" panose="02030602050306030303" pitchFamily="18" charset="0"/>
              </a:defRPr>
            </a:lvl1pPr>
          </a:lstStyle>
          <a:p>
            <a:pPr fontAlgn="base">
              <a:spcBef>
                <a:spcPct val="0"/>
              </a:spcBef>
              <a:spcAft>
                <a:spcPct val="0"/>
              </a:spcAft>
              <a:defRPr/>
            </a:pPr>
            <a:fld id="{BB3FBFCF-C9F7-4306-9EC0-295D5179BE6B}" type="slidenum">
              <a:rPr lang="en-US"/>
              <a:pPr fontAlgn="base">
                <a:spcBef>
                  <a:spcPct val="0"/>
                </a:spcBef>
                <a:spcAft>
                  <a:spcPct val="0"/>
                </a:spcAft>
                <a:defRPr/>
              </a:pPr>
              <a:t>‹#›</a:t>
            </a:fld>
            <a:endParaRPr lang="en-US"/>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grpSp>
    </p:spTree>
    <p:extLst>
      <p:ext uri="{BB962C8B-B14F-4D97-AF65-F5344CB8AC3E}">
        <p14:creationId xmlns:p14="http://schemas.microsoft.com/office/powerpoint/2010/main" val="14066189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1463" indent="-271463"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2813"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5863" indent="-207963"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7963"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defRPr/>
            </a:pPr>
            <a:fld id="{909E6B8C-4F8E-4CB7-B200-A4C4B2D95693}" type="datetime1">
              <a:rPr lang="en-US"/>
              <a:pPr fontAlgn="base">
                <a:spcBef>
                  <a:spcPct val="0"/>
                </a:spcBef>
                <a:spcAft>
                  <a:spcPct val="0"/>
                </a:spcAft>
                <a:defRPr/>
              </a:pPr>
              <a:t>1/12/2022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defRPr/>
            </a:pPr>
            <a:r>
              <a:rPr lang="en-US"/>
              <a:t>Jaipur National University, Jaipur</a:t>
            </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itchFamily="18" charset="0"/>
              </a:defRPr>
            </a:lvl1pPr>
          </a:lstStyle>
          <a:p>
            <a:pPr fontAlgn="base">
              <a:spcBef>
                <a:spcPct val="0"/>
              </a:spcBef>
              <a:spcAft>
                <a:spcPct val="0"/>
              </a:spcAft>
              <a:defRPr/>
            </a:pPr>
            <a:fld id="{EF996FD1-5D56-4F7C-BF30-30F37FB7BD4B}" type="slidenum">
              <a:rPr lang="en-US"/>
              <a:pPr fontAlgn="base">
                <a:spcBef>
                  <a:spcPct val="0"/>
                </a:spcBef>
                <a:spcAft>
                  <a:spcPct val="0"/>
                </a:spcAft>
                <a:defRPr/>
              </a:pPr>
              <a:t>‹#›</a:t>
            </a:fld>
            <a:endParaRPr lang="en-US"/>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grpSp>
    </p:spTree>
    <p:extLst>
      <p:ext uri="{BB962C8B-B14F-4D97-AF65-F5344CB8AC3E}">
        <p14:creationId xmlns:p14="http://schemas.microsoft.com/office/powerpoint/2010/main" val="144062901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1463" indent="-271463"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7" name="CustomShape 1"/>
          <p:cNvSpPr/>
          <p:nvPr/>
        </p:nvSpPr>
        <p:spPr>
          <a:xfrm>
            <a:off x="646380" y="579285"/>
            <a:ext cx="7851240" cy="1433909"/>
          </a:xfrm>
          <a:prstGeom prst="rect">
            <a:avLst/>
          </a:prstGeom>
          <a:noFill/>
          <a:ln w="9360">
            <a:noFill/>
          </a:ln>
        </p:spPr>
        <p:txBody>
          <a:bodyPr lIns="0" rIns="0" bIns="0" anchor="b"/>
          <a:lstStyle/>
          <a:p>
            <a:pPr algn="ctr">
              <a:lnSpc>
                <a:spcPct val="100000"/>
              </a:lnSpc>
            </a:pPr>
            <a:r>
              <a:rPr lang="en-IN" sz="3200" dirty="0">
                <a:solidFill>
                  <a:srgbClr val="FF0000"/>
                </a:solidFill>
              </a:rPr>
              <a:t>Project Name:</a:t>
            </a:r>
          </a:p>
          <a:p>
            <a:pPr algn="ctr">
              <a:lnSpc>
                <a:spcPct val="100000"/>
              </a:lnSpc>
            </a:pPr>
            <a:r>
              <a:rPr lang="en-IN" sz="3200" b="1" u="sng" dirty="0"/>
              <a:t>Different Sorting Visualization</a:t>
            </a:r>
            <a:endParaRPr sz="3200" b="1" u="sng" dirty="0"/>
          </a:p>
        </p:txBody>
      </p:sp>
      <p:sp>
        <p:nvSpPr>
          <p:cNvPr id="8" name="CustomShape 2"/>
          <p:cNvSpPr/>
          <p:nvPr/>
        </p:nvSpPr>
        <p:spPr>
          <a:xfrm>
            <a:off x="395453" y="2064703"/>
            <a:ext cx="8353093" cy="3633566"/>
          </a:xfrm>
          <a:prstGeom prst="rect">
            <a:avLst/>
          </a:prstGeom>
          <a:noFill/>
          <a:ln w="9360">
            <a:noFill/>
          </a:ln>
        </p:spPr>
        <p:txBody>
          <a:bodyPr/>
          <a:lstStyle/>
          <a:p>
            <a:pPr algn="ctr">
              <a:lnSpc>
                <a:spcPct val="100000"/>
              </a:lnSpc>
            </a:pPr>
            <a:r>
              <a:rPr lang="en-IN" sz="2800" dirty="0">
                <a:solidFill>
                  <a:srgbClr val="7030A0"/>
                </a:solidFill>
              </a:rPr>
              <a:t>By</a:t>
            </a:r>
            <a:endParaRPr sz="2800" dirty="0"/>
          </a:p>
          <a:p>
            <a:pPr algn="ctr">
              <a:lnSpc>
                <a:spcPct val="100000"/>
              </a:lnSpc>
            </a:pPr>
            <a:r>
              <a:rPr lang="en-US" sz="2800" b="1" dirty="0">
                <a:solidFill>
                  <a:srgbClr val="FF0000"/>
                </a:solidFill>
              </a:rPr>
              <a:t>Student Name : </a:t>
            </a:r>
            <a:r>
              <a:rPr lang="en-US" sz="2800" b="1" dirty="0"/>
              <a:t>Kunal Saha</a:t>
            </a:r>
            <a:endParaRPr sz="2800" dirty="0"/>
          </a:p>
          <a:p>
            <a:pPr algn="ctr">
              <a:lnSpc>
                <a:spcPct val="100000"/>
              </a:lnSpc>
            </a:pPr>
            <a:r>
              <a:rPr lang="en-IN" sz="2800" b="1" dirty="0">
                <a:solidFill>
                  <a:srgbClr val="FF0000"/>
                </a:solidFill>
              </a:rPr>
              <a:t>(</a:t>
            </a:r>
            <a:r>
              <a:rPr lang="en-IN" sz="2800" b="1" dirty="0" err="1">
                <a:solidFill>
                  <a:srgbClr val="FF0000"/>
                </a:solidFill>
              </a:rPr>
              <a:t>B.Tech</a:t>
            </a:r>
            <a:r>
              <a:rPr lang="en-IN" sz="2800" b="1" dirty="0">
                <a:solidFill>
                  <a:srgbClr val="FF0000"/>
                </a:solidFill>
              </a:rPr>
              <a:t> 3</a:t>
            </a:r>
            <a:r>
              <a:rPr lang="en-IN" sz="2800" b="1" baseline="30000" dirty="0">
                <a:solidFill>
                  <a:srgbClr val="FF0000"/>
                </a:solidFill>
              </a:rPr>
              <a:t>rd</a:t>
            </a:r>
            <a:r>
              <a:rPr lang="en-IN" sz="2800" b="1" dirty="0">
                <a:solidFill>
                  <a:srgbClr val="FF0000"/>
                </a:solidFill>
              </a:rPr>
              <a:t> Year, </a:t>
            </a:r>
            <a:r>
              <a:rPr lang="en-IN" sz="2800" b="1" dirty="0" err="1">
                <a:solidFill>
                  <a:srgbClr val="FF0000"/>
                </a:solidFill>
              </a:rPr>
              <a:t>Enrollment</a:t>
            </a:r>
            <a:r>
              <a:rPr lang="en-IN" sz="2800" b="1" dirty="0">
                <a:solidFill>
                  <a:srgbClr val="FF0000"/>
                </a:solidFill>
              </a:rPr>
              <a:t> No.: </a:t>
            </a:r>
            <a:r>
              <a:rPr lang="en-IN" sz="2800" b="1" dirty="0"/>
              <a:t>12019002001083</a:t>
            </a:r>
            <a:r>
              <a:rPr lang="en-IN" sz="2800" b="1" dirty="0">
                <a:solidFill>
                  <a:srgbClr val="FF0000"/>
                </a:solidFill>
              </a:rPr>
              <a:t>)</a:t>
            </a:r>
            <a:endParaRPr sz="2800" dirty="0"/>
          </a:p>
          <a:p>
            <a:pPr algn="ctr">
              <a:lnSpc>
                <a:spcPct val="100000"/>
              </a:lnSpc>
            </a:pPr>
            <a:r>
              <a:rPr lang="en-IN" sz="2800" b="1" dirty="0">
                <a:solidFill>
                  <a:srgbClr val="7030A0"/>
                </a:solidFill>
              </a:rPr>
              <a:t>Under the Supervision of</a:t>
            </a:r>
            <a:endParaRPr sz="2800" dirty="0"/>
          </a:p>
          <a:p>
            <a:pPr algn="ctr">
              <a:lnSpc>
                <a:spcPct val="100000"/>
              </a:lnSpc>
            </a:pPr>
            <a:r>
              <a:rPr lang="en-US" sz="2800" b="1" dirty="0">
                <a:solidFill>
                  <a:srgbClr val="FF0000"/>
                </a:solidFill>
              </a:rPr>
              <a:t>Guide Name : </a:t>
            </a:r>
            <a:r>
              <a:rPr lang="en-US" sz="2800" b="1" dirty="0"/>
              <a:t>Dr. Prof. </a:t>
            </a:r>
            <a:r>
              <a:rPr lang="en-US" sz="2800" b="1" dirty="0" err="1"/>
              <a:t>Mirnal</a:t>
            </a:r>
            <a:r>
              <a:rPr lang="en-US" sz="2800" b="1" dirty="0"/>
              <a:t> Kanti Sarkar</a:t>
            </a:r>
            <a:endParaRPr sz="2800" dirty="0"/>
          </a:p>
          <a:p>
            <a:pPr algn="ctr">
              <a:lnSpc>
                <a:spcPct val="100000"/>
              </a:lnSpc>
            </a:pPr>
            <a:endParaRPr sz="2800" dirty="0"/>
          </a:p>
          <a:p>
            <a:pPr algn="ctr">
              <a:lnSpc>
                <a:spcPct val="100000"/>
              </a:lnSpc>
            </a:pPr>
            <a:r>
              <a:rPr lang="en-US" sz="2800" b="1" dirty="0">
                <a:solidFill>
                  <a:srgbClr val="7030A0"/>
                </a:solidFill>
              </a:rPr>
              <a:t>Dept. of Computer Science &amp; Engineering</a:t>
            </a:r>
            <a:endParaRPr sz="2800" dirty="0"/>
          </a:p>
          <a:p>
            <a:pPr algn="ctr">
              <a:lnSpc>
                <a:spcPct val="100000"/>
              </a:lnSpc>
            </a:pPr>
            <a:r>
              <a:rPr lang="en-US" sz="2800" b="1" dirty="0">
                <a:solidFill>
                  <a:srgbClr val="7030A0"/>
                </a:solidFill>
              </a:rPr>
              <a:t>University of Engineering &amp; Management, Jaipur</a:t>
            </a:r>
            <a:endParaRPr sz="2800" dirty="0"/>
          </a:p>
          <a:p>
            <a:pPr algn="ctr">
              <a:lnSpc>
                <a:spcPct val="100000"/>
              </a:lnSpc>
            </a:pPr>
            <a:endParaRPr dirty="0"/>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5185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C058D33-2212-4E7C-8ADA-E08B433371A7}"/>
              </a:ext>
            </a:extLst>
          </p:cNvPr>
          <p:cNvSpPr>
            <a:spLocks noGrp="1"/>
          </p:cNvSpPr>
          <p:nvPr>
            <p:ph idx="1"/>
          </p:nvPr>
        </p:nvSpPr>
        <p:spPr/>
        <p:txBody>
          <a:bodyPr/>
          <a:lstStyle/>
          <a:p>
            <a:r>
              <a:rPr lang="en-US" dirty="0"/>
              <a:t>This is a very basic level implementation of the sorting visualization .</a:t>
            </a:r>
          </a:p>
          <a:p>
            <a:r>
              <a:rPr lang="en-US" dirty="0"/>
              <a:t>Further this project can be modified by introducing different kind of sorting technique into it.</a:t>
            </a:r>
          </a:p>
          <a:p>
            <a:r>
              <a:rPr lang="en-US" dirty="0"/>
              <a:t>The GUI design can also be modified.</a:t>
            </a:r>
          </a:p>
        </p:txBody>
      </p:sp>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465120" y="343659"/>
            <a:ext cx="8229240" cy="682606"/>
          </a:xfrm>
          <a:prstGeom prst="rect">
            <a:avLst/>
          </a:prstGeom>
        </p:spPr>
        <p:txBody>
          <a:bodyPr lIns="0" rIns="0" bIns="0" anchor="b"/>
          <a:lstStyle/>
          <a:p>
            <a:pPr algn="ctr"/>
            <a:r>
              <a:rPr lang="en-US" sz="3600" b="1" u="sng" dirty="0">
                <a:solidFill>
                  <a:srgbClr val="7030A0"/>
                </a:solidFill>
                <a:latin typeface="Times New Roman"/>
              </a:rPr>
              <a:t>Conclusions &amp; Future Scope</a:t>
            </a:r>
            <a:endParaRPr sz="3600" u="sng" dirty="0">
              <a:solidFill>
                <a:prstClr val="black"/>
              </a:solidFill>
            </a:endParaRPr>
          </a:p>
        </p:txBody>
      </p:sp>
      <p:sp>
        <p:nvSpPr>
          <p:cNvPr id="4" name="TextShape 2"/>
          <p:cNvSpPr txBox="1"/>
          <p:nvPr/>
        </p:nvSpPr>
        <p:spPr>
          <a:xfrm>
            <a:off x="465120" y="1339920"/>
            <a:ext cx="8229240" cy="4389120"/>
          </a:xfrm>
          <a:prstGeom prst="rect">
            <a:avLst/>
          </a:prstGeom>
        </p:spPr>
        <p:txBody>
          <a:bodyPr/>
          <a:lstStyle/>
          <a:p>
            <a:pPr algn="just">
              <a:buSzPct val="95000"/>
              <a:buFont typeface="Wingdings 2" charset="2"/>
              <a:buChar char=""/>
            </a:pPr>
            <a:endParaRPr lang="en-US" sz="2500" dirty="0">
              <a:solidFill>
                <a:srgbClr val="000000"/>
              </a:solidFill>
              <a:latin typeface="Times New Roman"/>
            </a:endParaRPr>
          </a:p>
          <a:p>
            <a:pPr algn="just">
              <a:buSzPct val="95000"/>
              <a:buFont typeface="Wingdings 2" charset="2"/>
              <a:buChar char=""/>
            </a:pPr>
            <a:endParaRPr lang="en-US" sz="2500" dirty="0">
              <a:solidFill>
                <a:srgbClr val="000000"/>
              </a:solidFill>
              <a:latin typeface="Times New Roman"/>
            </a:endParaRPr>
          </a:p>
          <a:p>
            <a:pPr algn="just">
              <a:buSzPct val="95000"/>
              <a:buFont typeface="Wingdings 2" charset="2"/>
              <a:buChar char=""/>
            </a:pPr>
            <a:endParaRPr dirty="0">
              <a:solidFill>
                <a:prstClr val="black"/>
              </a:solidFill>
            </a:endParaRPr>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4916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42FB55-AE44-4422-A7C0-6D6984728A3E}"/>
              </a:ext>
            </a:extLst>
          </p:cNvPr>
          <p:cNvSpPr>
            <a:spLocks noGrp="1"/>
          </p:cNvSpPr>
          <p:nvPr>
            <p:ph idx="1"/>
          </p:nvPr>
        </p:nvSpPr>
        <p:spPr/>
        <p:txBody>
          <a:bodyPr/>
          <a:lstStyle/>
          <a:p>
            <a:pPr marL="0" indent="0">
              <a:buNone/>
            </a:pPr>
            <a:r>
              <a:rPr lang="en-US" dirty="0"/>
              <a:t>I would really like to thank </a:t>
            </a:r>
            <a:r>
              <a:rPr lang="en-US" b="1" dirty="0"/>
              <a:t>Ankush Sir </a:t>
            </a:r>
            <a:r>
              <a:rPr lang="en-US" dirty="0"/>
              <a:t>from </a:t>
            </a:r>
            <a:r>
              <a:rPr lang="en-US" b="1" dirty="0"/>
              <a:t>Coding Ninjas</a:t>
            </a:r>
            <a:r>
              <a:rPr lang="en-US" dirty="0"/>
              <a:t> to share such an unique project idea in the live session which has practical implementation of </a:t>
            </a:r>
            <a:r>
              <a:rPr lang="en-US" b="1" dirty="0"/>
              <a:t>Data Structure and Algorithms.</a:t>
            </a:r>
          </a:p>
          <a:p>
            <a:pPr marL="0" indent="0">
              <a:buNone/>
            </a:pPr>
            <a:r>
              <a:rPr lang="en-US" dirty="0"/>
              <a:t>This project will definitely help to understand the different sorting technique when implemented on large scale.</a:t>
            </a:r>
          </a:p>
        </p:txBody>
      </p:sp>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673200" y="38637"/>
            <a:ext cx="8076960" cy="837720"/>
          </a:xfrm>
          <a:prstGeom prst="rect">
            <a:avLst/>
          </a:prstGeom>
        </p:spPr>
        <p:txBody>
          <a:bodyPr lIns="0" rIns="0" bIns="0" anchor="b"/>
          <a:lstStyle/>
          <a:p>
            <a:pPr algn="ctr"/>
            <a:r>
              <a:rPr lang="en-US" sz="4000" b="1" u="sng" dirty="0">
                <a:solidFill>
                  <a:srgbClr val="7030A0"/>
                </a:solidFill>
                <a:latin typeface="Times New Roman"/>
              </a:rPr>
              <a:t>References</a:t>
            </a:r>
            <a:endParaRPr u="sng" dirty="0">
              <a:solidFill>
                <a:prstClr val="black"/>
              </a:solidFill>
              <a:latin typeface="Arial"/>
            </a:endParaRPr>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80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3BED6ED-D051-46DA-A60D-6C00BFAB18EE}"/>
              </a:ext>
            </a:extLst>
          </p:cNvPr>
          <p:cNvSpPr>
            <a:spLocks noGrp="1"/>
          </p:cNvSpPr>
          <p:nvPr>
            <p:ph type="subTitle"/>
          </p:nvPr>
        </p:nvSpPr>
        <p:spPr>
          <a:xfrm>
            <a:off x="470623" y="844217"/>
            <a:ext cx="8229240" cy="5298120"/>
          </a:xfrm>
        </p:spPr>
        <p:txBody>
          <a:bodyPr/>
          <a:lstStyle/>
          <a:p>
            <a:pPr marL="0" indent="0">
              <a:buNone/>
            </a:pPr>
            <a:r>
              <a:rPr lang="en-US" sz="2400" dirty="0">
                <a:latin typeface="Constantia" panose="02030602050306030303" pitchFamily="18" charset="0"/>
              </a:rPr>
              <a:t>I think all of you liked my projects. I had only tried to come up with something innovative idea that can be implemented further on a large scale.</a:t>
            </a:r>
          </a:p>
          <a:p>
            <a:pPr marL="0" indent="0">
              <a:buNone/>
            </a:pPr>
            <a:r>
              <a:rPr lang="en-US" sz="2400" dirty="0">
                <a:latin typeface="Constantia" panose="02030602050306030303" pitchFamily="18" charset="0"/>
              </a:rPr>
              <a:t>I have done this project under the supervision of </a:t>
            </a:r>
          </a:p>
          <a:p>
            <a:pPr marL="0" indent="0">
              <a:buNone/>
            </a:pPr>
            <a:r>
              <a:rPr lang="en-US" sz="2400" b="1" dirty="0">
                <a:latin typeface="Constantia" panose="02030602050306030303" pitchFamily="18" charset="0"/>
              </a:rPr>
              <a:t>Dr. Prof. Mrinal Kanti Sarkar</a:t>
            </a:r>
            <a:r>
              <a:rPr lang="en-US" sz="2400" dirty="0">
                <a:latin typeface="Constantia" panose="02030602050306030303" pitchFamily="18" charset="0"/>
              </a:rPr>
              <a:t>.</a:t>
            </a:r>
          </a:p>
          <a:p>
            <a:pPr marL="0" indent="0">
              <a:buNone/>
            </a:pPr>
            <a:r>
              <a:rPr lang="en-US" sz="2400" dirty="0">
                <a:latin typeface="Constantia" panose="02030602050306030303" pitchFamily="18" charset="0"/>
              </a:rPr>
              <a:t>I am also trying to make a better version of it and thinking how I can  able to minimize the flaws in this projects.</a:t>
            </a:r>
          </a:p>
          <a:p>
            <a:pPr marL="0" indent="0">
              <a:buNone/>
            </a:pPr>
            <a:r>
              <a:rPr lang="en-US" sz="2400" dirty="0">
                <a:latin typeface="Constantia" panose="02030602050306030303" pitchFamily="18" charset="0"/>
              </a:rPr>
              <a:t>Please give your valuable feedback on this and if possible tell me how can I modify my project to make a better version of it.</a:t>
            </a:r>
          </a:p>
        </p:txBody>
      </p:sp>
      <p:sp>
        <p:nvSpPr>
          <p:cNvPr id="23556" name="Footer Placeholder 3"/>
          <p:cNvSpPr>
            <a:spLocks noGrp="1"/>
          </p:cNvSpPr>
          <p:nvPr>
            <p:ph type="ftr" sz="quarter" idx="4294967295"/>
          </p:nvPr>
        </p:nvSpPr>
        <p:spPr bwMode="auto">
          <a:xfrm>
            <a:off x="0" y="6356350"/>
            <a:ext cx="3352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457200" y="351530"/>
            <a:ext cx="8076960" cy="609120"/>
          </a:xfrm>
          <a:prstGeom prst="rect">
            <a:avLst/>
          </a:prstGeom>
        </p:spPr>
        <p:txBody>
          <a:bodyPr lIns="0" rIns="0" bIns="0" anchor="b"/>
          <a:lstStyle/>
          <a:p>
            <a:pPr algn="ctr"/>
            <a:r>
              <a:rPr lang="en-US" sz="4000" b="1" u="sng" dirty="0">
                <a:solidFill>
                  <a:srgbClr val="7030A0"/>
                </a:solidFill>
                <a:latin typeface="Times New Roman"/>
              </a:rPr>
              <a:t>Acknowledgement</a:t>
            </a:r>
            <a:endParaRPr u="sng" dirty="0">
              <a:solidFill>
                <a:prstClr val="black"/>
              </a:solidFill>
              <a:latin typeface="Arial"/>
            </a:endParaRPr>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807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Content Placeholder 3"/>
          <p:cNvPicPr/>
          <p:nvPr/>
        </p:nvPicPr>
        <p:blipFill>
          <a:blip r:embed="rId2"/>
          <a:stretch>
            <a:fillRect/>
          </a:stretch>
        </p:blipFill>
        <p:spPr>
          <a:xfrm>
            <a:off x="0" y="1143000"/>
            <a:ext cx="9143640" cy="5714640"/>
          </a:xfrm>
          <a:prstGeom prst="rect">
            <a:avLst/>
          </a:prstGeom>
          <a:ln w="9360">
            <a:noFill/>
          </a:ln>
        </p:spPr>
      </p:pic>
      <p:sp>
        <p:nvSpPr>
          <p:cNvPr id="201" name="TextShape 1"/>
          <p:cNvSpPr txBox="1"/>
          <p:nvPr/>
        </p:nvSpPr>
        <p:spPr>
          <a:xfrm>
            <a:off x="2666880" y="6356520"/>
            <a:ext cx="3352320" cy="364680"/>
          </a:xfrm>
          <a:prstGeom prst="rect">
            <a:avLst/>
          </a:prstGeom>
        </p:spPr>
        <p:txBody>
          <a:bodyPr lIns="0" tIns="0" rIns="0" bIns="0" anchor="b"/>
          <a:lstStyle/>
          <a:p>
            <a:pPr algn="ctr"/>
            <a:r>
              <a:rPr lang="en-US" sz="1200" dirty="0">
                <a:solidFill>
                  <a:srgbClr val="045C75"/>
                </a:solidFill>
                <a:latin typeface="Constantia" panose="02030602050306030303" pitchFamily="18" charset="0"/>
              </a:rPr>
              <a:t>Dept. of CSE, University of Engineering &amp; Management Jaipur</a:t>
            </a:r>
          </a:p>
        </p:txBody>
      </p:sp>
      <p:pic>
        <p:nvPicPr>
          <p:cNvPr id="4" name="Picture 6" descr="D:\logo.jpg"/>
          <p:cNvPicPr>
            <a:picLocks noChangeAspect="1" noChangeArrowheads="1"/>
          </p:cNvPicPr>
          <p:nvPr/>
        </p:nvPicPr>
        <p:blipFill>
          <a:blip r:embed="rId3"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Jaipur National University, Jaipur</a:t>
            </a:r>
          </a:p>
        </p:txBody>
      </p:sp>
      <p:sp>
        <p:nvSpPr>
          <p:cNvPr id="5" name="TextShape 1"/>
          <p:cNvSpPr txBox="1"/>
          <p:nvPr/>
        </p:nvSpPr>
        <p:spPr>
          <a:xfrm>
            <a:off x="609480" y="347732"/>
            <a:ext cx="8076960" cy="6008617"/>
          </a:xfrm>
          <a:prstGeom prst="rect">
            <a:avLst/>
          </a:prstGeom>
        </p:spPr>
        <p:txBody>
          <a:bodyPr lIns="0" rIns="0" bIns="0" anchor="b"/>
          <a:lstStyle/>
          <a:p>
            <a:pPr algn="ctr">
              <a:lnSpc>
                <a:spcPct val="100000"/>
              </a:lnSpc>
            </a:pPr>
            <a:r>
              <a:rPr lang="en-US" sz="4000" b="1" u="sng" dirty="0">
                <a:solidFill>
                  <a:srgbClr val="7030A0"/>
                </a:solidFill>
                <a:latin typeface="Times New Roman"/>
              </a:rPr>
              <a:t>Introduction</a:t>
            </a:r>
          </a:p>
          <a:p>
            <a:pPr algn="ctr">
              <a:lnSpc>
                <a:spcPct val="100000"/>
              </a:lnSpc>
            </a:pPr>
            <a:endParaRPr lang="en-US" sz="4000" b="1" u="sng" dirty="0">
              <a:solidFill>
                <a:srgbClr val="7030A0"/>
              </a:solidFill>
              <a:latin typeface="Times New Roman"/>
            </a:endParaRPr>
          </a:p>
          <a:p>
            <a:pPr>
              <a:lnSpc>
                <a:spcPct val="100000"/>
              </a:lnSpc>
            </a:pPr>
            <a:r>
              <a:rPr lang="en-US" sz="4000" b="1" dirty="0">
                <a:solidFill>
                  <a:srgbClr val="7030A0"/>
                </a:solidFill>
                <a:latin typeface="Times New Roman"/>
              </a:rPr>
              <a:t> </a:t>
            </a:r>
            <a:r>
              <a:rPr lang="en-US" sz="2800" dirty="0"/>
              <a:t>* This project is basically a Graphical Visualization of different types of Sorting Algorithms in Computer Programming.</a:t>
            </a:r>
          </a:p>
          <a:p>
            <a:pPr>
              <a:lnSpc>
                <a:spcPct val="100000"/>
              </a:lnSpc>
            </a:pPr>
            <a:endParaRPr lang="en-US" sz="2800" dirty="0"/>
          </a:p>
          <a:p>
            <a:pPr>
              <a:lnSpc>
                <a:spcPct val="100000"/>
              </a:lnSpc>
            </a:pPr>
            <a:r>
              <a:rPr lang="en-US" sz="2800" dirty="0"/>
              <a:t> * This is a done by Python 3 Programming language.</a:t>
            </a:r>
          </a:p>
          <a:p>
            <a:pPr>
              <a:lnSpc>
                <a:spcPct val="100000"/>
              </a:lnSpc>
            </a:pPr>
            <a:endParaRPr lang="en-US" sz="2800" dirty="0"/>
          </a:p>
          <a:p>
            <a:pPr>
              <a:lnSpc>
                <a:spcPct val="100000"/>
              </a:lnSpc>
            </a:pPr>
            <a:r>
              <a:rPr lang="en-US" sz="2800" dirty="0"/>
              <a:t> * This will help to understand the inside working of each sorting algorithms more prominently.</a:t>
            </a:r>
          </a:p>
          <a:p>
            <a:pPr>
              <a:lnSpc>
                <a:spcPct val="100000"/>
              </a:lnSpc>
            </a:pPr>
            <a:endParaRPr lang="en-US" sz="2800" dirty="0"/>
          </a:p>
          <a:p>
            <a:pPr>
              <a:lnSpc>
                <a:spcPct val="100000"/>
              </a:lnSpc>
            </a:pPr>
            <a:endParaRPr lang="en-US" sz="2800" dirty="0"/>
          </a:p>
        </p:txBody>
      </p:sp>
      <p:sp>
        <p:nvSpPr>
          <p:cNvPr id="7" name="TextShape 2"/>
          <p:cNvSpPr txBox="1"/>
          <p:nvPr/>
        </p:nvSpPr>
        <p:spPr>
          <a:xfrm>
            <a:off x="533340" y="1248611"/>
            <a:ext cx="8229240" cy="2103429"/>
          </a:xfrm>
          <a:prstGeom prst="rect">
            <a:avLst/>
          </a:prstGeom>
        </p:spPr>
        <p:txBody>
          <a:bodyPr/>
          <a:lstStyle/>
          <a:p>
            <a:pPr marL="342900" indent="-342900" algn="just">
              <a:buSzPct val="950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
        <p:nvSpPr>
          <p:cNvPr id="6" name="TextShape 2"/>
          <p:cNvSpPr txBox="1"/>
          <p:nvPr/>
        </p:nvSpPr>
        <p:spPr>
          <a:xfrm>
            <a:off x="1275007" y="3181082"/>
            <a:ext cx="7147775" cy="4949660"/>
          </a:xfrm>
          <a:prstGeom prst="rect">
            <a:avLst/>
          </a:prstGeom>
        </p:spPr>
        <p:txBody>
          <a:bodyPr/>
          <a:lstStyle/>
          <a:p>
            <a:pPr algn="just"/>
            <a:endParaRPr lang="en-US" sz="2100" i="1" dirty="0">
              <a:latin typeface="Times New Roman" panose="02020603050405020304" pitchFamily="18" charset="0"/>
              <a:cs typeface="Times New Roman" panose="02020603050405020304" pitchFamily="18" charset="0"/>
            </a:endParaRPr>
          </a:p>
        </p:txBody>
      </p:sp>
      <p:pic>
        <p:nvPicPr>
          <p:cNvPr id="8"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599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4294967295"/>
          </p:nvPr>
        </p:nvSpPr>
        <p:spPr bwMode="auto">
          <a:xfrm>
            <a:off x="0" y="6356350"/>
            <a:ext cx="3352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761940" y="77271"/>
            <a:ext cx="7619760" cy="820668"/>
          </a:xfrm>
          <a:prstGeom prst="rect">
            <a:avLst/>
          </a:prstGeom>
        </p:spPr>
        <p:txBody>
          <a:bodyPr lIns="0" rIns="0" bIns="0" anchor="b"/>
          <a:lstStyle/>
          <a:p>
            <a:pPr algn="ctr">
              <a:lnSpc>
                <a:spcPct val="100000"/>
              </a:lnSpc>
            </a:pPr>
            <a:r>
              <a:rPr lang="en-US" sz="4000" u="sng" dirty="0">
                <a:solidFill>
                  <a:srgbClr val="7030A0"/>
                </a:solidFill>
                <a:latin typeface="Times New Roman" panose="02020603050405020304" pitchFamily="18" charset="0"/>
                <a:cs typeface="Times New Roman" panose="02020603050405020304" pitchFamily="18" charset="0"/>
              </a:rPr>
              <a:t>Literature Review</a:t>
            </a:r>
            <a:endParaRPr sz="4000" u="sng" dirty="0">
              <a:solidFill>
                <a:srgbClr val="7030A0"/>
              </a:solidFill>
              <a:latin typeface="Times New Roman" panose="02020603050405020304" pitchFamily="18" charset="0"/>
              <a:cs typeface="Times New Roman" panose="02020603050405020304" pitchFamily="18" charset="0"/>
            </a:endParaRPr>
          </a:p>
        </p:txBody>
      </p:sp>
      <p:pic>
        <p:nvPicPr>
          <p:cNvPr id="6"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ubtitle 3">
            <a:extLst>
              <a:ext uri="{FF2B5EF4-FFF2-40B4-BE49-F238E27FC236}">
                <a16:creationId xmlns:a16="http://schemas.microsoft.com/office/drawing/2014/main" id="{59631252-692D-4DE4-9C54-0C974526844F}"/>
              </a:ext>
            </a:extLst>
          </p:cNvPr>
          <p:cNvSpPr>
            <a:spLocks noGrp="1"/>
          </p:cNvSpPr>
          <p:nvPr>
            <p:ph type="subTitle"/>
          </p:nvPr>
        </p:nvSpPr>
        <p:spPr>
          <a:xfrm>
            <a:off x="352697" y="1234259"/>
            <a:ext cx="8229240" cy="5375547"/>
          </a:xfrm>
        </p:spPr>
        <p:txBody>
          <a:bodyPr/>
          <a:lstStyle/>
          <a:p>
            <a:pPr marL="0" indent="0">
              <a:buNone/>
            </a:pPr>
            <a:endParaRPr lang="en-US" sz="2400" dirty="0">
              <a:latin typeface="Constantia" panose="02030602050306030303" pitchFamily="18" charset="0"/>
            </a:endParaRPr>
          </a:p>
          <a:p>
            <a:pPr algn="ctr"/>
            <a:r>
              <a:rPr lang="en-US" sz="2400" b="1" dirty="0">
                <a:latin typeface="Constantia" panose="02030602050306030303" pitchFamily="18" charset="0"/>
              </a:rPr>
              <a:t>Used Visual Code as idle</a:t>
            </a:r>
            <a:endParaRPr lang="en-US" sz="2400" dirty="0">
              <a:latin typeface="Constantia" panose="02030602050306030303" pitchFamily="18" charset="0"/>
            </a:endParaRPr>
          </a:p>
          <a:p>
            <a:pPr marL="0" indent="0">
              <a:buNone/>
            </a:pPr>
            <a:endParaRPr lang="en-US" sz="2400" dirty="0">
              <a:latin typeface="Constantia" panose="02030602050306030303" pitchFamily="18" charset="0"/>
            </a:endParaRPr>
          </a:p>
          <a:p>
            <a:pPr marL="0" indent="0">
              <a:buNone/>
            </a:pPr>
            <a:r>
              <a:rPr lang="en-US" sz="2400" b="1" dirty="0">
                <a:latin typeface="Constantia" panose="02030602050306030303" pitchFamily="18" charset="0"/>
              </a:rPr>
              <a:t>Python 3 libraries </a:t>
            </a:r>
            <a:r>
              <a:rPr lang="en-US" sz="2400" dirty="0">
                <a:latin typeface="Constantia" panose="02030602050306030303" pitchFamily="18" charset="0"/>
              </a:rPr>
              <a:t>used are:</a:t>
            </a:r>
          </a:p>
          <a:p>
            <a:pPr marL="0" indent="0">
              <a:buNone/>
            </a:pPr>
            <a:endParaRPr lang="en-US" sz="2400" dirty="0">
              <a:latin typeface="Constantia" panose="02030602050306030303" pitchFamily="18" charset="0"/>
            </a:endParaRPr>
          </a:p>
          <a:p>
            <a:r>
              <a:rPr lang="en-US" sz="2400" b="1" dirty="0">
                <a:latin typeface="Constantia" panose="02030602050306030303" pitchFamily="18" charset="0"/>
              </a:rPr>
              <a:t>Tkinter library </a:t>
            </a:r>
            <a:r>
              <a:rPr lang="en-US" sz="2400" dirty="0">
                <a:latin typeface="Constantia" panose="02030602050306030303" pitchFamily="18" charset="0"/>
              </a:rPr>
              <a:t>:- for the GUI part</a:t>
            </a:r>
          </a:p>
          <a:p>
            <a:endParaRPr lang="en-US" sz="2400" dirty="0">
              <a:latin typeface="Constantia" panose="02030602050306030303" pitchFamily="18" charset="0"/>
            </a:endParaRPr>
          </a:p>
          <a:p>
            <a:r>
              <a:rPr lang="en-US" sz="2400" b="1" dirty="0">
                <a:latin typeface="Constantia" panose="02030602050306030303" pitchFamily="18" charset="0"/>
              </a:rPr>
              <a:t>ttk function from Tkinter library </a:t>
            </a:r>
            <a:r>
              <a:rPr lang="en-US" sz="2400" dirty="0">
                <a:latin typeface="Constantia" panose="02030602050306030303" pitchFamily="18" charset="0"/>
              </a:rPr>
              <a:t>:- for the drop down box in the frame.</a:t>
            </a:r>
          </a:p>
          <a:p>
            <a:endParaRPr lang="en-US" sz="2400" dirty="0">
              <a:latin typeface="Constantia" panose="02030602050306030303" pitchFamily="18" charset="0"/>
            </a:endParaRPr>
          </a:p>
          <a:p>
            <a:r>
              <a:rPr lang="en-US" sz="2400" b="1" dirty="0">
                <a:latin typeface="Constantia" panose="02030602050306030303" pitchFamily="18" charset="0"/>
              </a:rPr>
              <a:t>Random</a:t>
            </a:r>
            <a:r>
              <a:rPr lang="en-US" sz="2400" dirty="0">
                <a:latin typeface="Constantia" panose="02030602050306030303" pitchFamily="18" charset="0"/>
              </a:rPr>
              <a:t> :- to the array for sorting</a:t>
            </a:r>
          </a:p>
          <a:p>
            <a:endParaRPr lang="en-US" sz="2400" dirty="0">
              <a:latin typeface="Constantia" panose="02030602050306030303" pitchFamily="18" charset="0"/>
            </a:endParaRPr>
          </a:p>
          <a:p>
            <a:r>
              <a:rPr lang="en-US" sz="2400" b="1" dirty="0">
                <a:latin typeface="Constantia" panose="02030602050306030303" pitchFamily="18" charset="0"/>
              </a:rPr>
              <a:t>Time</a:t>
            </a:r>
            <a:r>
              <a:rPr lang="en-US" sz="2400" dirty="0">
                <a:latin typeface="Constantia" panose="02030602050306030303" pitchFamily="18" charset="0"/>
              </a:rPr>
              <a:t> :- </a:t>
            </a:r>
            <a:r>
              <a:rPr lang="en-US" sz="2400" b="0" dirty="0">
                <a:effectLst/>
                <a:latin typeface="Constantia" panose="02030602050306030303" pitchFamily="18" charset="0"/>
              </a:rPr>
              <a:t>whenever a swap happens this is a time gap to understand the visualization</a:t>
            </a:r>
          </a:p>
          <a:p>
            <a:pPr marL="0" indent="0">
              <a:buNone/>
            </a:pPr>
            <a:endParaRPr lang="en-US" dirty="0"/>
          </a:p>
          <a:p>
            <a:pPr marL="0" indent="0">
              <a:buNone/>
            </a:pPr>
            <a:r>
              <a:rPr lang="en-US" sz="2800" b="1" dirty="0"/>
              <a:t>		</a:t>
            </a:r>
            <a:endParaRPr lang="en-US" dirty="0"/>
          </a:p>
        </p:txBody>
      </p:sp>
    </p:spTree>
    <p:extLst>
      <p:ext uri="{BB962C8B-B14F-4D97-AF65-F5344CB8AC3E}">
        <p14:creationId xmlns:p14="http://schemas.microsoft.com/office/powerpoint/2010/main" val="3415777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1E1E-7101-41CE-B797-9B38980B2D3E}"/>
              </a:ext>
            </a:extLst>
          </p:cNvPr>
          <p:cNvSpPr>
            <a:spLocks noGrp="1"/>
          </p:cNvSpPr>
          <p:nvPr>
            <p:ph type="title"/>
          </p:nvPr>
        </p:nvSpPr>
        <p:spPr>
          <a:xfrm>
            <a:off x="457380" y="1343713"/>
            <a:ext cx="8305800" cy="4821956"/>
          </a:xfrm>
        </p:spPr>
        <p:txBody>
          <a:bodyPr>
            <a:normAutofit/>
          </a:bodyPr>
          <a:lstStyle/>
          <a:p>
            <a:r>
              <a:rPr lang="en-US" sz="2800" dirty="0">
                <a:solidFill>
                  <a:schemeClr val="tx1"/>
                </a:solidFill>
                <a:latin typeface="+mn-lt"/>
              </a:rPr>
              <a:t>It will help students to understand the inside working of each algorithms more appropriately and to clarify the swaps between each numbers in any sorting algorithm more clearly.</a:t>
            </a:r>
            <a:br>
              <a:rPr lang="en-US" sz="2800" dirty="0">
                <a:solidFill>
                  <a:schemeClr val="tx1"/>
                </a:solidFill>
                <a:latin typeface="+mn-lt"/>
              </a:rPr>
            </a:br>
            <a:r>
              <a:rPr lang="en-US" sz="2800" dirty="0">
                <a:solidFill>
                  <a:schemeClr val="tx1"/>
                </a:solidFill>
                <a:latin typeface="+mn-lt"/>
              </a:rPr>
              <a:t>More over it helps me to use data structure and algorithms in real life projects.</a:t>
            </a:r>
            <a:br>
              <a:rPr lang="en-US" sz="3600" dirty="0"/>
            </a:br>
            <a:br>
              <a:rPr lang="en-US" sz="3600" dirty="0"/>
            </a:br>
            <a:br>
              <a:rPr lang="en-US" sz="3600" dirty="0"/>
            </a:br>
            <a:endParaRPr lang="en-US" sz="3600" dirty="0"/>
          </a:p>
        </p:txBody>
      </p:sp>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7" name="TextShape 1"/>
          <p:cNvSpPr txBox="1"/>
          <p:nvPr/>
        </p:nvSpPr>
        <p:spPr>
          <a:xfrm>
            <a:off x="457380" y="253693"/>
            <a:ext cx="8229240" cy="739273"/>
          </a:xfrm>
          <a:prstGeom prst="rect">
            <a:avLst/>
          </a:prstGeom>
        </p:spPr>
        <p:txBody>
          <a:bodyPr lIns="0" rIns="0" bIns="0" anchor="b"/>
          <a:lstStyle/>
          <a:p>
            <a:pPr algn="ctr">
              <a:lnSpc>
                <a:spcPct val="100000"/>
              </a:lnSpc>
            </a:pPr>
            <a:r>
              <a:rPr lang="en-US" sz="4000" b="1" u="sng" dirty="0">
                <a:solidFill>
                  <a:srgbClr val="7030A0"/>
                </a:solidFill>
                <a:latin typeface="Times New Roman"/>
              </a:rPr>
              <a:t>Objectives</a:t>
            </a:r>
            <a:endParaRPr u="sng" dirty="0"/>
          </a:p>
        </p:txBody>
      </p:sp>
      <p:sp>
        <p:nvSpPr>
          <p:cNvPr id="9" name="TextShape 2"/>
          <p:cNvSpPr txBox="1"/>
          <p:nvPr/>
        </p:nvSpPr>
        <p:spPr>
          <a:xfrm>
            <a:off x="533520" y="1295280"/>
            <a:ext cx="8076960" cy="4389120"/>
          </a:xfrm>
          <a:prstGeom prst="rect">
            <a:avLst/>
          </a:prstGeom>
        </p:spPr>
        <p:txBody>
          <a:bodyPr/>
          <a:lstStyle/>
          <a:p>
            <a:pPr algn="just">
              <a:lnSpc>
                <a:spcPct val="100000"/>
              </a:lnSpc>
              <a:buSzPct val="95000"/>
              <a:buFont typeface="Wingdings 2" charset="2"/>
              <a:buChar char=""/>
            </a:pPr>
            <a:endParaRPr dirty="0"/>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430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06FF142-9618-479C-8551-26066529B7C9}"/>
              </a:ext>
            </a:extLst>
          </p:cNvPr>
          <p:cNvSpPr>
            <a:spLocks noGrp="1"/>
          </p:cNvSpPr>
          <p:nvPr>
            <p:ph idx="1"/>
          </p:nvPr>
        </p:nvSpPr>
        <p:spPr>
          <a:xfrm>
            <a:off x="457200" y="1041400"/>
            <a:ext cx="8229600" cy="5216034"/>
          </a:xfrm>
        </p:spPr>
        <p:txBody>
          <a:bodyPr/>
          <a:lstStyle/>
          <a:p>
            <a:r>
              <a:rPr lang="en-US" dirty="0"/>
              <a:t>After running the .py file it will open the GUI where there are different buttons , drop down box and options to perform the sorting.</a:t>
            </a:r>
          </a:p>
          <a:p>
            <a:r>
              <a:rPr lang="en-US" dirty="0"/>
              <a:t>Once you will select the desire sorting method from the drop down you have to select the size of the array .</a:t>
            </a:r>
          </a:p>
          <a:p>
            <a:r>
              <a:rPr lang="en-US" dirty="0"/>
              <a:t>Then you have to adjust the speed of the sorting.</a:t>
            </a:r>
          </a:p>
          <a:p>
            <a:r>
              <a:rPr lang="en-US" dirty="0"/>
              <a:t>Then you have to set the upper limit and the lower limit of the array to be sorted.</a:t>
            </a:r>
          </a:p>
          <a:p>
            <a:r>
              <a:rPr lang="en-US" dirty="0"/>
              <a:t>Then click on the Current Array button, it will generate a random array of given size, lower and upper limit in the form of rectangular bars in unsorted order.</a:t>
            </a:r>
          </a:p>
          <a:p>
            <a:r>
              <a:rPr lang="en-US" dirty="0"/>
              <a:t>Then click on Start Sorting button to sort the array. </a:t>
            </a:r>
          </a:p>
        </p:txBody>
      </p:sp>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5" name="TextShape 1"/>
          <p:cNvSpPr txBox="1"/>
          <p:nvPr/>
        </p:nvSpPr>
        <p:spPr>
          <a:xfrm>
            <a:off x="373980" y="0"/>
            <a:ext cx="8229240" cy="914040"/>
          </a:xfrm>
          <a:prstGeom prst="rect">
            <a:avLst/>
          </a:prstGeom>
        </p:spPr>
        <p:txBody>
          <a:bodyPr lIns="0" rIns="0" bIns="0" anchor="b"/>
          <a:lstStyle/>
          <a:p>
            <a:pPr algn="ctr">
              <a:lnSpc>
                <a:spcPct val="100000"/>
              </a:lnSpc>
            </a:pPr>
            <a:r>
              <a:rPr lang="en-US" sz="4000" b="1" u="sng" dirty="0">
                <a:solidFill>
                  <a:srgbClr val="7030A0"/>
                </a:solidFill>
                <a:latin typeface="Times New Roman"/>
              </a:rPr>
              <a:t>Proposed Model</a:t>
            </a:r>
            <a:endParaRPr u="sng" dirty="0"/>
          </a:p>
        </p:txBody>
      </p:sp>
      <p:pic>
        <p:nvPicPr>
          <p:cNvPr id="21"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322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495360" y="0"/>
            <a:ext cx="8229240" cy="923674"/>
          </a:xfrm>
          <a:prstGeom prst="rect">
            <a:avLst/>
          </a:prstGeom>
        </p:spPr>
        <p:txBody>
          <a:bodyPr lIns="0" rIns="0" bIns="0" anchor="b"/>
          <a:lstStyle/>
          <a:p>
            <a:pPr algn="ctr">
              <a:lnSpc>
                <a:spcPct val="100000"/>
              </a:lnSpc>
            </a:pPr>
            <a:r>
              <a:rPr lang="en-US" sz="4000" b="1" u="sng" dirty="0">
                <a:solidFill>
                  <a:srgbClr val="7030A0"/>
                </a:solidFill>
                <a:latin typeface="Times New Roman" panose="02020603050405020304" pitchFamily="18" charset="0"/>
                <a:cs typeface="Times New Roman" panose="02020603050405020304" pitchFamily="18" charset="0"/>
              </a:rPr>
              <a:t>Experimental Set-up</a:t>
            </a:r>
            <a:endParaRPr sz="3000" b="1" u="sng" dirty="0"/>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227F3C4-FAB1-4806-9AD3-6726C16CB813}"/>
              </a:ext>
            </a:extLst>
          </p:cNvPr>
          <p:cNvPicPr>
            <a:picLocks noChangeAspect="1"/>
          </p:cNvPicPr>
          <p:nvPr/>
        </p:nvPicPr>
        <p:blipFill>
          <a:blip r:embed="rId3"/>
          <a:stretch>
            <a:fillRect/>
          </a:stretch>
        </p:blipFill>
        <p:spPr>
          <a:xfrm>
            <a:off x="30480" y="1870311"/>
            <a:ext cx="9083040" cy="4759207"/>
          </a:xfrm>
          <a:prstGeom prst="rect">
            <a:avLst/>
          </a:prstGeom>
        </p:spPr>
      </p:pic>
      <p:sp>
        <p:nvSpPr>
          <p:cNvPr id="7" name="Arrow: Down 6">
            <a:extLst>
              <a:ext uri="{FF2B5EF4-FFF2-40B4-BE49-F238E27FC236}">
                <a16:creationId xmlns:a16="http://schemas.microsoft.com/office/drawing/2014/main" id="{99514323-2642-47A8-86D7-9E89C4800391}"/>
              </a:ext>
            </a:extLst>
          </p:cNvPr>
          <p:cNvSpPr/>
          <p:nvPr/>
        </p:nvSpPr>
        <p:spPr>
          <a:xfrm>
            <a:off x="3457303" y="1637211"/>
            <a:ext cx="374468" cy="644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4E5EAB-B0DF-4C78-8747-D5E81114FDCD}"/>
              </a:ext>
            </a:extLst>
          </p:cNvPr>
          <p:cNvSpPr txBox="1"/>
          <p:nvPr/>
        </p:nvSpPr>
        <p:spPr>
          <a:xfrm>
            <a:off x="1811383" y="1280160"/>
            <a:ext cx="3509554" cy="646331"/>
          </a:xfrm>
          <a:prstGeom prst="rect">
            <a:avLst/>
          </a:prstGeom>
          <a:noFill/>
        </p:spPr>
        <p:txBody>
          <a:bodyPr wrap="square" rtlCol="0">
            <a:spAutoFit/>
          </a:bodyPr>
          <a:lstStyle/>
          <a:p>
            <a:r>
              <a:rPr lang="en-US" dirty="0"/>
              <a:t>Select an Sorting algorithm from this drop down</a:t>
            </a:r>
          </a:p>
        </p:txBody>
      </p:sp>
      <p:sp>
        <p:nvSpPr>
          <p:cNvPr id="9" name="Arrow: Down 8">
            <a:extLst>
              <a:ext uri="{FF2B5EF4-FFF2-40B4-BE49-F238E27FC236}">
                <a16:creationId xmlns:a16="http://schemas.microsoft.com/office/drawing/2014/main" id="{9D501CFB-5092-4F78-8461-BBC4AA86D3A4}"/>
              </a:ext>
            </a:extLst>
          </p:cNvPr>
          <p:cNvSpPr/>
          <p:nvPr/>
        </p:nvSpPr>
        <p:spPr>
          <a:xfrm rot="3237337">
            <a:off x="5133702" y="1402081"/>
            <a:ext cx="374468" cy="879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4BA425-9416-477B-B077-221F45748D9C}"/>
              </a:ext>
            </a:extLst>
          </p:cNvPr>
          <p:cNvSpPr txBox="1"/>
          <p:nvPr/>
        </p:nvSpPr>
        <p:spPr>
          <a:xfrm>
            <a:off x="5786699" y="1431700"/>
            <a:ext cx="3296341" cy="369332"/>
          </a:xfrm>
          <a:prstGeom prst="rect">
            <a:avLst/>
          </a:prstGeom>
          <a:noFill/>
        </p:spPr>
        <p:txBody>
          <a:bodyPr wrap="square" rtlCol="0">
            <a:spAutoFit/>
          </a:bodyPr>
          <a:lstStyle/>
          <a:p>
            <a:r>
              <a:rPr lang="en-US" dirty="0"/>
              <a:t>Adjust the speed of the Sorting</a:t>
            </a:r>
          </a:p>
        </p:txBody>
      </p:sp>
      <p:sp>
        <p:nvSpPr>
          <p:cNvPr id="11" name="Arrow: Down 10">
            <a:extLst>
              <a:ext uri="{FF2B5EF4-FFF2-40B4-BE49-F238E27FC236}">
                <a16:creationId xmlns:a16="http://schemas.microsoft.com/office/drawing/2014/main" id="{A62E8FED-2AB4-4392-8EFF-44D290A8E417}"/>
              </a:ext>
            </a:extLst>
          </p:cNvPr>
          <p:cNvSpPr/>
          <p:nvPr/>
        </p:nvSpPr>
        <p:spPr>
          <a:xfrm rot="5400000">
            <a:off x="6782363" y="2050117"/>
            <a:ext cx="304800" cy="7086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5C3038-C423-49C4-9A3E-AD52A30655E5}"/>
              </a:ext>
            </a:extLst>
          </p:cNvPr>
          <p:cNvSpPr txBox="1"/>
          <p:nvPr/>
        </p:nvSpPr>
        <p:spPr>
          <a:xfrm>
            <a:off x="7434869" y="2316791"/>
            <a:ext cx="1569794" cy="923330"/>
          </a:xfrm>
          <a:prstGeom prst="rect">
            <a:avLst/>
          </a:prstGeom>
          <a:noFill/>
        </p:spPr>
        <p:txBody>
          <a:bodyPr wrap="square" rtlCol="0">
            <a:spAutoFit/>
          </a:bodyPr>
          <a:lstStyle/>
          <a:p>
            <a:r>
              <a:rPr lang="en-US" dirty="0"/>
              <a:t>Adjust the Size of the Array</a:t>
            </a:r>
          </a:p>
        </p:txBody>
      </p:sp>
      <p:sp>
        <p:nvSpPr>
          <p:cNvPr id="13" name="Arrow: Up 12">
            <a:extLst>
              <a:ext uri="{FF2B5EF4-FFF2-40B4-BE49-F238E27FC236}">
                <a16:creationId xmlns:a16="http://schemas.microsoft.com/office/drawing/2014/main" id="{F2444055-F380-4B39-BA0C-C042C00A33C4}"/>
              </a:ext>
            </a:extLst>
          </p:cNvPr>
          <p:cNvSpPr/>
          <p:nvPr/>
        </p:nvSpPr>
        <p:spPr>
          <a:xfrm>
            <a:off x="1872343" y="3240121"/>
            <a:ext cx="278674" cy="7745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9E70A5B-E521-41C6-A0FA-BA31ED008467}"/>
              </a:ext>
            </a:extLst>
          </p:cNvPr>
          <p:cNvSpPr txBox="1"/>
          <p:nvPr/>
        </p:nvSpPr>
        <p:spPr>
          <a:xfrm>
            <a:off x="495360" y="3737464"/>
            <a:ext cx="1854926" cy="646331"/>
          </a:xfrm>
          <a:prstGeom prst="rect">
            <a:avLst/>
          </a:prstGeom>
          <a:noFill/>
        </p:spPr>
        <p:txBody>
          <a:bodyPr wrap="square" rtlCol="0">
            <a:spAutoFit/>
          </a:bodyPr>
          <a:lstStyle/>
          <a:p>
            <a:r>
              <a:rPr lang="en-US" dirty="0"/>
              <a:t>Set the Lower limit of the array</a:t>
            </a:r>
          </a:p>
        </p:txBody>
      </p:sp>
      <p:sp>
        <p:nvSpPr>
          <p:cNvPr id="15" name="Arrow: Up 14">
            <a:extLst>
              <a:ext uri="{FF2B5EF4-FFF2-40B4-BE49-F238E27FC236}">
                <a16:creationId xmlns:a16="http://schemas.microsoft.com/office/drawing/2014/main" id="{E3C81241-0765-4D6E-8CE4-B6A4552C8A95}"/>
              </a:ext>
            </a:extLst>
          </p:cNvPr>
          <p:cNvSpPr/>
          <p:nvPr/>
        </p:nvSpPr>
        <p:spPr>
          <a:xfrm>
            <a:off x="3387634" y="3240121"/>
            <a:ext cx="278674" cy="7745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5C29662-E238-489C-A1DE-A92BBEE3BEFC}"/>
              </a:ext>
            </a:extLst>
          </p:cNvPr>
          <p:cNvSpPr txBox="1"/>
          <p:nvPr/>
        </p:nvSpPr>
        <p:spPr>
          <a:xfrm>
            <a:off x="2551611" y="4268190"/>
            <a:ext cx="2020389" cy="646331"/>
          </a:xfrm>
          <a:prstGeom prst="rect">
            <a:avLst/>
          </a:prstGeom>
          <a:noFill/>
        </p:spPr>
        <p:txBody>
          <a:bodyPr wrap="square" rtlCol="0">
            <a:spAutoFit/>
          </a:bodyPr>
          <a:lstStyle/>
          <a:p>
            <a:r>
              <a:rPr lang="en-US" dirty="0"/>
              <a:t>Set the Upper limit of the array</a:t>
            </a:r>
          </a:p>
        </p:txBody>
      </p:sp>
    </p:spTree>
    <p:extLst>
      <p:ext uri="{BB962C8B-B14F-4D97-AF65-F5344CB8AC3E}">
        <p14:creationId xmlns:p14="http://schemas.microsoft.com/office/powerpoint/2010/main" val="21447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CustomShape 1"/>
          <p:cNvSpPr/>
          <p:nvPr/>
        </p:nvSpPr>
        <p:spPr>
          <a:xfrm>
            <a:off x="533160" y="182520"/>
            <a:ext cx="8076960" cy="761760"/>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a:rPr>
              <a:t>Result: Example</a:t>
            </a:r>
            <a:endParaRPr sz="4000" dirty="0"/>
          </a:p>
        </p:txBody>
      </p:sp>
      <p:pic>
        <p:nvPicPr>
          <p:cNvPr id="6"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3866E20-534D-401B-83AA-DE8E9BDCDEDC}"/>
              </a:ext>
            </a:extLst>
          </p:cNvPr>
          <p:cNvPicPr>
            <a:picLocks noChangeAspect="1"/>
          </p:cNvPicPr>
          <p:nvPr/>
        </p:nvPicPr>
        <p:blipFill>
          <a:blip r:embed="rId3"/>
          <a:stretch>
            <a:fillRect/>
          </a:stretch>
        </p:blipFill>
        <p:spPr>
          <a:xfrm>
            <a:off x="0" y="1293223"/>
            <a:ext cx="9144000" cy="5570989"/>
          </a:xfrm>
          <a:prstGeom prst="rect">
            <a:avLst/>
          </a:prstGeom>
        </p:spPr>
      </p:pic>
      <p:sp>
        <p:nvSpPr>
          <p:cNvPr id="7" name="Arrow: Up 6">
            <a:extLst>
              <a:ext uri="{FF2B5EF4-FFF2-40B4-BE49-F238E27FC236}">
                <a16:creationId xmlns:a16="http://schemas.microsoft.com/office/drawing/2014/main" id="{213834CE-9743-4C27-9A8C-79B6A3325876}"/>
              </a:ext>
            </a:extLst>
          </p:cNvPr>
          <p:cNvSpPr/>
          <p:nvPr/>
        </p:nvSpPr>
        <p:spPr>
          <a:xfrm rot="19756700">
            <a:off x="4920344" y="2847636"/>
            <a:ext cx="391885" cy="940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8A4534-CA20-4DBE-8694-904437EDD0F6}"/>
              </a:ext>
            </a:extLst>
          </p:cNvPr>
          <p:cNvSpPr txBox="1"/>
          <p:nvPr/>
        </p:nvSpPr>
        <p:spPr>
          <a:xfrm>
            <a:off x="5323114" y="3540101"/>
            <a:ext cx="2590320" cy="1477328"/>
          </a:xfrm>
          <a:prstGeom prst="rect">
            <a:avLst/>
          </a:prstGeom>
          <a:noFill/>
        </p:spPr>
        <p:txBody>
          <a:bodyPr wrap="square" rtlCol="0">
            <a:spAutoFit/>
          </a:bodyPr>
          <a:lstStyle/>
          <a:p>
            <a:r>
              <a:rPr lang="en-US" dirty="0"/>
              <a:t>After setting all values we have to click on this button to generate the array in this bar graph representative way.</a:t>
            </a:r>
          </a:p>
        </p:txBody>
      </p:sp>
      <p:sp>
        <p:nvSpPr>
          <p:cNvPr id="10" name="Arrow: Left 9">
            <a:extLst>
              <a:ext uri="{FF2B5EF4-FFF2-40B4-BE49-F238E27FC236}">
                <a16:creationId xmlns:a16="http://schemas.microsoft.com/office/drawing/2014/main" id="{8081309E-9ED7-48FB-82B8-3D5633FFD10A}"/>
              </a:ext>
            </a:extLst>
          </p:cNvPr>
          <p:cNvSpPr/>
          <p:nvPr/>
        </p:nvSpPr>
        <p:spPr>
          <a:xfrm>
            <a:off x="6444102" y="2534194"/>
            <a:ext cx="817373" cy="2793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DF4726-2B6B-4DFE-B83E-0C8BBC36F9B5}"/>
              </a:ext>
            </a:extLst>
          </p:cNvPr>
          <p:cNvSpPr txBox="1"/>
          <p:nvPr/>
        </p:nvSpPr>
        <p:spPr>
          <a:xfrm>
            <a:off x="7327164" y="2201180"/>
            <a:ext cx="1706880" cy="923330"/>
          </a:xfrm>
          <a:prstGeom prst="rect">
            <a:avLst/>
          </a:prstGeom>
          <a:noFill/>
        </p:spPr>
        <p:txBody>
          <a:bodyPr wrap="square" rtlCol="0">
            <a:spAutoFit/>
          </a:bodyPr>
          <a:lstStyle/>
          <a:p>
            <a:r>
              <a:rPr lang="en-US" dirty="0"/>
              <a:t>Then click on this to start the sorting</a:t>
            </a:r>
          </a:p>
        </p:txBody>
      </p:sp>
    </p:spTree>
    <p:extLst>
      <p:ext uri="{BB962C8B-B14F-4D97-AF65-F5344CB8AC3E}">
        <p14:creationId xmlns:p14="http://schemas.microsoft.com/office/powerpoint/2010/main" val="138731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CustomShape 1"/>
          <p:cNvSpPr/>
          <p:nvPr/>
        </p:nvSpPr>
        <p:spPr>
          <a:xfrm>
            <a:off x="571500" y="0"/>
            <a:ext cx="8076960" cy="837720"/>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Analysis </a:t>
            </a:r>
            <a:endParaRPr sz="4000" dirty="0">
              <a:latin typeface="Times New Roman" panose="02020603050405020304" pitchFamily="18" charset="0"/>
              <a:cs typeface="Times New Roman" panose="02020603050405020304" pitchFamily="18" charset="0"/>
            </a:endParaRPr>
          </a:p>
        </p:txBody>
      </p:sp>
      <p:pic>
        <p:nvPicPr>
          <p:cNvPr id="5" name="Picture 6" descr="D:\logo.jpg"/>
          <p:cNvPicPr>
            <a:picLocks noChangeAspect="1" noChangeArrowheads="1"/>
          </p:cNvPicPr>
          <p:nvPr/>
        </p:nvPicPr>
        <p:blipFill>
          <a:blip r:embed="rId4"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20220112_135444">
            <a:hlinkClick r:id="" action="ppaction://media"/>
            <a:extLst>
              <a:ext uri="{FF2B5EF4-FFF2-40B4-BE49-F238E27FC236}">
                <a16:creationId xmlns:a16="http://schemas.microsoft.com/office/drawing/2014/main" id="{512036A0-DE24-4BD2-A903-30BE3BBE76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20907"/>
            <a:ext cx="9144000" cy="5143500"/>
          </a:xfrm>
          <a:prstGeom prst="rect">
            <a:avLst/>
          </a:prstGeom>
        </p:spPr>
      </p:pic>
      <p:sp>
        <p:nvSpPr>
          <p:cNvPr id="4" name="TextBox 3">
            <a:extLst>
              <a:ext uri="{FF2B5EF4-FFF2-40B4-BE49-F238E27FC236}">
                <a16:creationId xmlns:a16="http://schemas.microsoft.com/office/drawing/2014/main" id="{D1C23595-E4B0-437A-B1CA-C97115B0268A}"/>
              </a:ext>
            </a:extLst>
          </p:cNvPr>
          <p:cNvSpPr txBox="1"/>
          <p:nvPr/>
        </p:nvSpPr>
        <p:spPr>
          <a:xfrm>
            <a:off x="403740" y="888365"/>
            <a:ext cx="8412480" cy="646331"/>
          </a:xfrm>
          <a:prstGeom prst="rect">
            <a:avLst/>
          </a:prstGeom>
          <a:noFill/>
        </p:spPr>
        <p:txBody>
          <a:bodyPr wrap="square" rtlCol="0">
            <a:spAutoFit/>
          </a:bodyPr>
          <a:lstStyle/>
          <a:p>
            <a:r>
              <a:rPr lang="en-US" b="1" dirty="0"/>
              <a:t>Please play this below video to understand the inside working of the project more clearly.</a:t>
            </a:r>
          </a:p>
        </p:txBody>
      </p:sp>
    </p:spTree>
    <p:extLst>
      <p:ext uri="{BB962C8B-B14F-4D97-AF65-F5344CB8AC3E}">
        <p14:creationId xmlns:p14="http://schemas.microsoft.com/office/powerpoint/2010/main" val="258100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8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AA6BF51-7568-4204-B7FD-FE94EEE83B19}"/>
              </a:ext>
            </a:extLst>
          </p:cNvPr>
          <p:cNvSpPr>
            <a:spLocks noGrp="1"/>
          </p:cNvSpPr>
          <p:nvPr>
            <p:ph idx="1"/>
          </p:nvPr>
        </p:nvSpPr>
        <p:spPr/>
        <p:txBody>
          <a:bodyPr/>
          <a:lstStyle/>
          <a:p>
            <a:r>
              <a:rPr lang="en-US" dirty="0"/>
              <a:t>While running the sorting, the value of the contents cannot be changed</a:t>
            </a:r>
          </a:p>
          <a:p>
            <a:r>
              <a:rPr lang="en-US" dirty="0"/>
              <a:t>If the GUI will open for a long time or different changes would made on it in one single run then sometimes it might stop running(totally depends on the idle used).</a:t>
            </a:r>
          </a:p>
          <a:p>
            <a:endParaRPr lang="en-US" dirty="0"/>
          </a:p>
        </p:txBody>
      </p:sp>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437760" y="501054"/>
            <a:ext cx="8229240" cy="567892"/>
          </a:xfrm>
          <a:prstGeom prst="rect">
            <a:avLst/>
          </a:prstGeom>
        </p:spPr>
        <p:txBody>
          <a:bodyPr lIns="0" rIns="0" bIns="0" anchor="b"/>
          <a:lstStyle/>
          <a:p>
            <a:pPr algn="ctr">
              <a:lnSpc>
                <a:spcPct val="100000"/>
              </a:lnSpc>
            </a:pPr>
            <a:r>
              <a:rPr lang="en-US" sz="4000" b="1" u="sng" dirty="0">
                <a:solidFill>
                  <a:srgbClr val="7030A0"/>
                </a:solidFill>
                <a:latin typeface="Times New Roman"/>
              </a:rPr>
              <a:t>Limitation</a:t>
            </a:r>
            <a:endParaRPr sz="4000" u="sng" dirty="0"/>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98153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1516</TotalTime>
  <Words>795</Words>
  <Application>Microsoft Office PowerPoint</Application>
  <PresentationFormat>On-screen Show (4:3)</PresentationFormat>
  <Paragraphs>82</Paragraphs>
  <Slides>13</Slides>
  <Notes>0</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Arial</vt:lpstr>
      <vt:lpstr>Calibri</vt:lpstr>
      <vt:lpstr>Constantia</vt:lpstr>
      <vt:lpstr>StarSymbol</vt:lpstr>
      <vt:lpstr>Times New Roman</vt:lpstr>
      <vt:lpstr>Wingdings 2</vt:lpstr>
      <vt:lpstr>Office Theme</vt:lpstr>
      <vt:lpstr>Flow</vt:lpstr>
      <vt:lpstr>2_Flow</vt:lpstr>
      <vt:lpstr>PowerPoint Presentation</vt:lpstr>
      <vt:lpstr>PowerPoint Presentation</vt:lpstr>
      <vt:lpstr>PowerPoint Presentation</vt:lpstr>
      <vt:lpstr>It will help students to understand the inside working of each algorithms more appropriately and to clarify the swaps between each numbers in any sorting algorithm more clearly. More over it helps me to use data structure and algorithms in real life projects.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MRINAL</dc:creator>
  <cp:lastModifiedBy>Kunal Saha</cp:lastModifiedBy>
  <cp:revision>163</cp:revision>
  <dcterms:modified xsi:type="dcterms:W3CDTF">2022-01-12T09:14:02Z</dcterms:modified>
</cp:coreProperties>
</file>